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339" r:id="rId2"/>
    <p:sldId id="341" r:id="rId3"/>
    <p:sldId id="298" r:id="rId4"/>
    <p:sldId id="342" r:id="rId5"/>
    <p:sldId id="343" r:id="rId6"/>
    <p:sldId id="340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25" r:id="rId18"/>
    <p:sldId id="355" r:id="rId19"/>
    <p:sldId id="356" r:id="rId20"/>
  </p:sldIdLst>
  <p:sldSz cx="12192000" cy="6858000"/>
  <p:notesSz cx="6858000" cy="9144000"/>
  <p:embeddedFontLst>
    <p:embeddedFont>
      <p:font typeface="Calibri Light" panose="020F0302020204030204" pitchFamily="34" charset="0"/>
      <p:regular r:id="rId22"/>
      <p:italic r:id="rId23"/>
    </p:embeddedFont>
    <p:embeddedFont>
      <p:font typeface="Impact" panose="020B0806030902050204" pitchFamily="3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宋体" panose="02010600030101010101" pitchFamily="2" charset="-122"/>
      <p:regular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  <p:embeddedFont>
      <p:font typeface="微软雅黑" panose="020B0503020204020204" pitchFamily="34" charset="-122"/>
      <p:regular r:id="rId38"/>
      <p:bold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709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A494"/>
    <a:srgbClr val="4B6B5E"/>
    <a:srgbClr val="F5E1B9"/>
    <a:srgbClr val="242F2C"/>
    <a:srgbClr val="FCF6EA"/>
    <a:srgbClr val="2C3D37"/>
    <a:srgbClr val="344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60" autoAdjust="0"/>
    <p:restoredTop sz="94660" autoAdjust="0"/>
  </p:normalViewPr>
  <p:slideViewPr>
    <p:cSldViewPr snapToGrid="0">
      <p:cViewPr varScale="1">
        <p:scale>
          <a:sx n="86" d="100"/>
          <a:sy n="86" d="100"/>
        </p:scale>
        <p:origin x="-586" y="-82"/>
      </p:cViewPr>
      <p:guideLst>
        <p:guide orient="horz" pos="709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2FCF1-5010-4EF9-8130-624637221B32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59F42-0518-4860-8118-8808382A89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058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2F7B1-FFD2-4602-8554-B5FE7555FB06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51598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782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658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2F7B1-FFD2-4602-8554-B5FE7555FB06}" type="slidenum">
              <a:rPr lang="vi-VN" smtClean="0"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45149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732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640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原创设计师QQ598969553                 _1"/>
          <p:cNvSpPr txBox="1"/>
          <p:nvPr userDrawn="1"/>
        </p:nvSpPr>
        <p:spPr>
          <a:xfrm>
            <a:off x="4789778" y="356659"/>
            <a:ext cx="2612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Keywords</a:t>
            </a:r>
            <a:endParaRPr lang="zh-CN" altLang="en-US" sz="2400" b="1" spc="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2125663" y="1096096"/>
            <a:ext cx="7940676" cy="41909"/>
            <a:chOff x="3060700" y="4724400"/>
            <a:chExt cx="5955507" cy="31432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635E405-2CB9-435A-BDBC-1EC8319E4C7A}" type="datetimeFigureOut">
              <a:rPr lang="vi-VN" smtClean="0"/>
              <a:t>23/12/2018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9FA7315-6335-432C-AD67-01E822CE3BC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57067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CABF1BC-5B9C-4C63-BA82-1DAF2A001EB9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66DC7E4-A7FA-4882-BA6C-FBF0FD7EF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19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1218565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8565" rtl="0" eaLnBrk="1" latinLnBrk="0" hangingPunct="1">
        <a:lnSpc>
          <a:spcPct val="90000"/>
        </a:lnSpc>
        <a:spcBef>
          <a:spcPts val="1335"/>
        </a:spcBef>
        <a:buFont typeface="Arial" panose="020B0604020202020204" pitchFamily="34" charset="0"/>
        <a:buChar char="•"/>
        <a:defRPr sz="3735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"/>
          <a:stretch/>
        </p:blipFill>
        <p:spPr>
          <a:xfrm>
            <a:off x="-14880727" y="7168"/>
            <a:ext cx="27072727" cy="6867331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duotone>
              <a:prstClr val="black"/>
              <a:srgbClr val="2B84D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flipV="1">
            <a:off x="-275867" y="3476780"/>
            <a:ext cx="12769419" cy="6723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9048" y="116632"/>
            <a:ext cx="10465163" cy="829816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itchFamily="18" charset="0"/>
              </a:rPr>
              <a:t>HỌC VIỆN CÔNG NGHỆ BƯU CHÍNH VIỄN THÔNG TP.HCM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itchFamily="18" charset="0"/>
              </a:rPr>
              <a:t>KHOA CÔNG NGHỆ THÔNG TIN II</a:t>
            </a:r>
          </a:p>
          <a:p>
            <a:pPr algn="ctr"/>
            <a:endParaRPr lang="vi-VN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03" y="123412"/>
            <a:ext cx="961901" cy="9156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703" y="3575815"/>
            <a:ext cx="11654280" cy="76944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cross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2200" b="1" dirty="0">
                <a:ln w="28575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XÂY DỰNG WEBSITE THƯƠNG MẠI ĐIỆN TỬ KINH DOANH QUẦN ÁO VÀ DỤNG CỤ TẬP GYM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14228" y="4725145"/>
            <a:ext cx="36327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itchFamily="18" charset="0"/>
              </a:rPr>
              <a:t>GVHD  : ThS. HUỲNH TRUNG TRỤ</a:t>
            </a:r>
          </a:p>
          <a:p>
            <a:r>
              <a:rPr lang="en-US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itchFamily="18" charset="0"/>
              </a:rPr>
              <a:t>SVTH   : NGUYỄN MẠNH CƯỜNG</a:t>
            </a:r>
          </a:p>
          <a:p>
            <a:r>
              <a:rPr lang="en-US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itchFamily="18" charset="0"/>
              </a:rPr>
              <a:t>LỚP      : D14CQCP01- N</a:t>
            </a:r>
          </a:p>
          <a:p>
            <a:r>
              <a:rPr lang="en-US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itchFamily="18" charset="0"/>
              </a:rPr>
              <a:t>MSSV   : N14DCCN001</a:t>
            </a:r>
            <a:endParaRPr lang="vi-VN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382" y="3068961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 smtClean="0">
                <a:latin typeface="Segoe UI Body"/>
              </a:rPr>
              <a:t>Đề tài:</a:t>
            </a:r>
            <a:endParaRPr lang="vi-VN" sz="2400" i="1" u="sng" dirty="0">
              <a:latin typeface="Segoe UI Body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50068" y="644404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THÁNG 12/2018</a:t>
            </a:r>
            <a:endParaRPr lang="vi-VN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42123" y="1339357"/>
            <a:ext cx="49077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itchFamily="18" charset="0"/>
              </a:rPr>
              <a:t>BÁO CÁO</a:t>
            </a:r>
          </a:p>
          <a:p>
            <a:pPr algn="ctr"/>
            <a:r>
              <a:rPr lang="en-US" sz="4000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itchFamily="18" charset="0"/>
              </a:rPr>
              <a:t>ĐỒ ÁN TỐT NGHIỆP</a:t>
            </a:r>
            <a:endParaRPr lang="en-US" sz="40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72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LƯỢC ĐỒ THỰC THỂ KẾ HỢP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363" y="1226827"/>
            <a:ext cx="8037971" cy="506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6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LƯỢC ĐỒ CLASS (DIAGRAM)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93" y="1157819"/>
            <a:ext cx="8879213" cy="54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5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LƯU ĐỒ (WORKFLOW)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1" y="1226827"/>
            <a:ext cx="4506686" cy="49604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35725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Lưu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đồ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quản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lý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đặt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hàng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66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LƯU ĐỒ (WORKFLOW)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35725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Lưu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đồ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quản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lý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nhập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hàng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1" y="1226827"/>
            <a:ext cx="6248400" cy="48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0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LƯU ĐỒ (WORKFLOW)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35725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Lưu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đồ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quản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lý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chương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trình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khuyến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mãi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14" y="1226827"/>
            <a:ext cx="6302829" cy="50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4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LƯU ĐỒ (WORKFLOW)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35725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Lưu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đồ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quản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lý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sản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phẩm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32" y="1238493"/>
            <a:ext cx="5425182" cy="494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7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8082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KẾT LUẬN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2743" y="1338942"/>
            <a:ext cx="95903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Kết</a:t>
            </a:r>
            <a:r>
              <a:rPr lang="en-US" b="1" dirty="0" smtClean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đạt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endParaRPr lang="en-US" b="1" dirty="0"/>
          </a:p>
          <a:p>
            <a:r>
              <a:rPr lang="en-US" dirty="0" smtClean="0"/>
              <a:t>	Website </a:t>
            </a:r>
            <a:r>
              <a:rPr lang="en-US" dirty="0"/>
              <a:t>Gym wear (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quần</a:t>
            </a:r>
            <a:r>
              <a:rPr lang="en-US" dirty="0"/>
              <a:t> </a:t>
            </a:r>
            <a:r>
              <a:rPr lang="en-US" dirty="0" err="1"/>
              <a:t>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gym)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gym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đáng</a:t>
            </a:r>
            <a:r>
              <a:rPr lang="en-US" dirty="0"/>
              <a:t> tin </a:t>
            </a:r>
            <a:r>
              <a:rPr lang="en-US" dirty="0" err="1"/>
              <a:t>cậy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thỏa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sắm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shipper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tận</a:t>
            </a:r>
            <a:r>
              <a:rPr lang="en-US" dirty="0"/>
              <a:t> </a:t>
            </a:r>
            <a:r>
              <a:rPr lang="en-US" dirty="0" err="1"/>
              <a:t>nơi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phi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, website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mắt</a:t>
            </a:r>
            <a:r>
              <a:rPr lang="en-US" dirty="0"/>
              <a:t>,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.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,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ở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 smtClean="0"/>
              <a:t>cáo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Hướng</a:t>
            </a:r>
            <a:r>
              <a:rPr lang="en-US" b="1" dirty="0" smtClean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r>
              <a:rPr lang="en-US" b="1" dirty="0"/>
              <a:t> 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facebook</a:t>
            </a:r>
            <a:r>
              <a:rPr lang="en-US" dirty="0"/>
              <a:t> , </a:t>
            </a:r>
            <a:r>
              <a:rPr lang="en-US" dirty="0" smtClean="0"/>
              <a:t>google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chi </a:t>
            </a:r>
            <a:r>
              <a:rPr lang="en-US" dirty="0" err="1"/>
              <a:t>nhánh</a:t>
            </a:r>
            <a:r>
              <a:rPr lang="en-US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đãi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: </a:t>
            </a:r>
            <a:r>
              <a:rPr lang="en-US" dirty="0" smtClean="0"/>
              <a:t>mobile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82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756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IV.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54365" y="298216"/>
            <a:ext cx="286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DEMO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11425" y="1604798"/>
            <a:ext cx="2252284" cy="4374039"/>
          </a:xfrm>
          <a:prstGeom prst="roundRect">
            <a:avLst>
              <a:gd name="adj" fmla="val 10535"/>
            </a:avLst>
          </a:prstGeom>
          <a:solidFill>
            <a:srgbClr val="F7F7F7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641925" y="1604798"/>
            <a:ext cx="2252284" cy="4374039"/>
          </a:xfrm>
          <a:prstGeom prst="roundRect">
            <a:avLst>
              <a:gd name="adj" fmla="val 10535"/>
            </a:avLst>
          </a:prstGeom>
          <a:solidFill>
            <a:srgbClr val="F7F7F7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372425" y="1604798"/>
            <a:ext cx="2252284" cy="4374039"/>
          </a:xfrm>
          <a:prstGeom prst="roundRect">
            <a:avLst>
              <a:gd name="adj" fmla="val 10535"/>
            </a:avLst>
          </a:prstGeom>
          <a:solidFill>
            <a:srgbClr val="F7F7F7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949491" y="2000195"/>
            <a:ext cx="926499" cy="158012"/>
            <a:chOff x="4111386" y="2043778"/>
            <a:chExt cx="926499" cy="158012"/>
          </a:xfrm>
        </p:grpSpPr>
        <p:grpSp>
          <p:nvGrpSpPr>
            <p:cNvPr id="16" name="组合 15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22" name="椭圆 21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20" name="椭圆 19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圆角矩形 17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670067" y="2000195"/>
            <a:ext cx="926499" cy="158012"/>
            <a:chOff x="4111386" y="2043778"/>
            <a:chExt cx="926499" cy="158012"/>
          </a:xfrm>
        </p:grpSpPr>
        <p:grpSp>
          <p:nvGrpSpPr>
            <p:cNvPr id="25" name="组合 24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31" name="椭圆 30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29" name="椭圆 28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圆角矩形 26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949491" y="5464194"/>
            <a:ext cx="926499" cy="158012"/>
            <a:chOff x="4111386" y="2043778"/>
            <a:chExt cx="926499" cy="158012"/>
          </a:xfrm>
        </p:grpSpPr>
        <p:grpSp>
          <p:nvGrpSpPr>
            <p:cNvPr id="34" name="组合 33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40" name="椭圆 39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38" name="椭圆 37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圆角矩形 35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670067" y="5464194"/>
            <a:ext cx="926499" cy="158012"/>
            <a:chOff x="4111386" y="2043778"/>
            <a:chExt cx="926499" cy="158012"/>
          </a:xfrm>
        </p:grpSpPr>
        <p:grpSp>
          <p:nvGrpSpPr>
            <p:cNvPr id="43" name="组合 42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49" name="椭圆 48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47" name="椭圆 46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5" name="圆角矩形 44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11423" y="4542796"/>
            <a:ext cx="2252284" cy="853540"/>
            <a:chOff x="683568" y="2786349"/>
            <a:chExt cx="1689213" cy="640155"/>
          </a:xfrm>
        </p:grpSpPr>
        <p:grpSp>
          <p:nvGrpSpPr>
            <p:cNvPr id="52" name="组合 51"/>
            <p:cNvGrpSpPr/>
            <p:nvPr/>
          </p:nvGrpSpPr>
          <p:grpSpPr>
            <a:xfrm>
              <a:off x="683568" y="2786349"/>
              <a:ext cx="1689213" cy="640155"/>
              <a:chOff x="1947258" y="3466616"/>
              <a:chExt cx="2252284" cy="85354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1947258" y="3471751"/>
                <a:ext cx="2252284" cy="843078"/>
              </a:xfrm>
              <a:prstGeom prst="rect">
                <a:avLst/>
              </a:prstGeom>
              <a:solidFill>
                <a:srgbClr val="4B6B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947258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3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3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3" name="文本框 110"/>
            <p:cNvSpPr txBox="1"/>
            <p:nvPr/>
          </p:nvSpPr>
          <p:spPr>
            <a:xfrm>
              <a:off x="1168606" y="2836419"/>
              <a:ext cx="719138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prstClr val="white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000" dirty="0">
                <a:solidFill>
                  <a:prstClr val="white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652511" y="4550198"/>
            <a:ext cx="2252287" cy="853540"/>
            <a:chOff x="2731442" y="2786349"/>
            <a:chExt cx="1689215" cy="640155"/>
          </a:xfrm>
        </p:grpSpPr>
        <p:grpSp>
          <p:nvGrpSpPr>
            <p:cNvPr id="58" name="组合 57"/>
            <p:cNvGrpSpPr/>
            <p:nvPr/>
          </p:nvGrpSpPr>
          <p:grpSpPr>
            <a:xfrm>
              <a:off x="2731442" y="2786349"/>
              <a:ext cx="1689215" cy="640155"/>
              <a:chOff x="1947257" y="3466616"/>
              <a:chExt cx="2252286" cy="853540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1947257" y="3471752"/>
                <a:ext cx="2252283" cy="843078"/>
              </a:xfrm>
              <a:prstGeom prst="rect">
                <a:avLst/>
              </a:prstGeom>
              <a:solidFill>
                <a:srgbClr val="7CA4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1947259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3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3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9" name="文本框 111"/>
            <p:cNvSpPr txBox="1"/>
            <p:nvPr/>
          </p:nvSpPr>
          <p:spPr>
            <a:xfrm>
              <a:off x="3216481" y="2836418"/>
              <a:ext cx="719138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prstClr val="white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000" dirty="0">
                <a:solidFill>
                  <a:prstClr val="white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372425" y="4558579"/>
            <a:ext cx="2252284" cy="853540"/>
            <a:chOff x="4779318" y="2786349"/>
            <a:chExt cx="1689213" cy="640155"/>
          </a:xfrm>
        </p:grpSpPr>
        <p:grpSp>
          <p:nvGrpSpPr>
            <p:cNvPr id="64" name="组合 63"/>
            <p:cNvGrpSpPr/>
            <p:nvPr/>
          </p:nvGrpSpPr>
          <p:grpSpPr>
            <a:xfrm>
              <a:off x="4779318" y="2786349"/>
              <a:ext cx="1689213" cy="640155"/>
              <a:chOff x="1947258" y="3466616"/>
              <a:chExt cx="2252284" cy="853540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1947258" y="3471751"/>
                <a:ext cx="2252284" cy="843078"/>
              </a:xfrm>
              <a:prstGeom prst="rect">
                <a:avLst/>
              </a:prstGeom>
              <a:solidFill>
                <a:srgbClr val="4B6B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1947258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2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5" name="文本框 112"/>
            <p:cNvSpPr txBox="1"/>
            <p:nvPr/>
          </p:nvSpPr>
          <p:spPr>
            <a:xfrm>
              <a:off x="5264356" y="2836419"/>
              <a:ext cx="719138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prstClr val="white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4000" dirty="0">
                <a:solidFill>
                  <a:prstClr val="white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076004" y="1893047"/>
            <a:ext cx="1923123" cy="596842"/>
            <a:chOff x="807003" y="1419785"/>
            <a:chExt cx="1442342" cy="447632"/>
          </a:xfrm>
        </p:grpSpPr>
        <p:grpSp>
          <p:nvGrpSpPr>
            <p:cNvPr id="70" name="组合 69"/>
            <p:cNvGrpSpPr/>
            <p:nvPr/>
          </p:nvGrpSpPr>
          <p:grpSpPr>
            <a:xfrm>
              <a:off x="872045" y="1419785"/>
              <a:ext cx="1312260" cy="447632"/>
              <a:chOff x="2198560" y="1644530"/>
              <a:chExt cx="1749680" cy="596843"/>
            </a:xfrm>
          </p:grpSpPr>
          <p:pic>
            <p:nvPicPr>
              <p:cNvPr id="72" name="图片 71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73" name="图片 72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sp>
          <p:nvSpPr>
            <p:cNvPr id="71" name="文本框 113"/>
            <p:cNvSpPr txBox="1"/>
            <p:nvPr/>
          </p:nvSpPr>
          <p:spPr>
            <a:xfrm>
              <a:off x="807003" y="1491630"/>
              <a:ext cx="144234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Tài</a:t>
              </a:r>
              <a:r>
                <a:rPr lang="en-US" altLang="zh-CN" sz="2135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 </a:t>
              </a:r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khoản</a:t>
              </a:r>
              <a:endPara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B060402020202020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819336" y="1893047"/>
            <a:ext cx="1923123" cy="596843"/>
            <a:chOff x="2864502" y="1419785"/>
            <a:chExt cx="1442342" cy="447632"/>
          </a:xfrm>
        </p:grpSpPr>
        <p:grpSp>
          <p:nvGrpSpPr>
            <p:cNvPr id="75" name="组合 74"/>
            <p:cNvGrpSpPr/>
            <p:nvPr/>
          </p:nvGrpSpPr>
          <p:grpSpPr>
            <a:xfrm>
              <a:off x="2930731" y="1419785"/>
              <a:ext cx="1312260" cy="447632"/>
              <a:chOff x="2198560" y="1644530"/>
              <a:chExt cx="1749680" cy="596843"/>
            </a:xfrm>
          </p:grpSpPr>
          <p:pic>
            <p:nvPicPr>
              <p:cNvPr id="77" name="图片 76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78" name="图片 77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sp>
          <p:nvSpPr>
            <p:cNvPr id="76" name="文本框 114"/>
            <p:cNvSpPr txBox="1"/>
            <p:nvPr/>
          </p:nvSpPr>
          <p:spPr>
            <a:xfrm>
              <a:off x="2864502" y="1503652"/>
              <a:ext cx="144234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Sản</a:t>
              </a:r>
              <a:r>
                <a:rPr lang="en-US" altLang="zh-CN" sz="2135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 </a:t>
              </a:r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phẩm</a:t>
              </a:r>
              <a:endPara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B060402020202020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6524459" y="1893047"/>
            <a:ext cx="1923123" cy="596843"/>
            <a:chOff x="4893344" y="1419785"/>
            <a:chExt cx="1442342" cy="447632"/>
          </a:xfrm>
        </p:grpSpPr>
        <p:grpSp>
          <p:nvGrpSpPr>
            <p:cNvPr id="80" name="组合 79"/>
            <p:cNvGrpSpPr/>
            <p:nvPr/>
          </p:nvGrpSpPr>
          <p:grpSpPr>
            <a:xfrm>
              <a:off x="4958386" y="1419785"/>
              <a:ext cx="1312260" cy="447632"/>
              <a:chOff x="2198560" y="1644530"/>
              <a:chExt cx="1749680" cy="596843"/>
            </a:xfrm>
          </p:grpSpPr>
          <p:pic>
            <p:nvPicPr>
              <p:cNvPr id="82" name="图片 81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83" name="图片 82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sp>
          <p:nvSpPr>
            <p:cNvPr id="81" name="文本框 115"/>
            <p:cNvSpPr txBox="1"/>
            <p:nvPr/>
          </p:nvSpPr>
          <p:spPr>
            <a:xfrm>
              <a:off x="4893344" y="1503652"/>
              <a:ext cx="144234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Đặt</a:t>
              </a:r>
              <a:r>
                <a:rPr lang="en-US" altLang="zh-CN" sz="2135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 </a:t>
              </a:r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hàng</a:t>
              </a:r>
              <a:endPara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B060402020202020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4" name="文本框 116"/>
          <p:cNvSpPr txBox="1"/>
          <p:nvPr/>
        </p:nvSpPr>
        <p:spPr>
          <a:xfrm>
            <a:off x="1076004" y="2468893"/>
            <a:ext cx="25728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Đăng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ký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Đăng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nhập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Reset password,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Xem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lịch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sử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hóa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đơn</a:t>
            </a:r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zh-CN" altLang="en-US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微软雅黑" panose="020B0503020204020204" pitchFamily="34" charset="-122"/>
            </a:endParaRPr>
          </a:p>
          <a:p>
            <a:pPr algn="ctr"/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117"/>
          <p:cNvSpPr txBox="1"/>
          <p:nvPr/>
        </p:nvSpPr>
        <p:spPr>
          <a:xfrm>
            <a:off x="3744046" y="2468893"/>
            <a:ext cx="21789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Danh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sách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sản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phẩm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Tìm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kiếm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sản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phẩm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Duyệt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sản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phẩm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Khuyến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mãi</a:t>
            </a:r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zh-CN" altLang="en-US" sz="12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微软雅黑" panose="020B0503020204020204" pitchFamily="34" charset="-122"/>
            </a:endParaRPr>
          </a:p>
          <a:p>
            <a:pPr algn="just"/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118"/>
          <p:cNvSpPr txBox="1"/>
          <p:nvPr/>
        </p:nvSpPr>
        <p:spPr>
          <a:xfrm>
            <a:off x="6582200" y="2468893"/>
            <a:ext cx="192827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Thêm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giỏ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hàng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Sửa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xóa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giỏ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hàng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Đặt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hàng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Thanh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toán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Paypal</a:t>
            </a:r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9124303" y="1604798"/>
            <a:ext cx="2252284" cy="4374039"/>
          </a:xfrm>
          <a:prstGeom prst="roundRect">
            <a:avLst>
              <a:gd name="adj" fmla="val 10535"/>
            </a:avLst>
          </a:prstGeom>
          <a:solidFill>
            <a:srgbClr val="F7F7F7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8421945" y="2000195"/>
            <a:ext cx="926499" cy="158012"/>
            <a:chOff x="4111386" y="2043778"/>
            <a:chExt cx="926499" cy="158012"/>
          </a:xfrm>
        </p:grpSpPr>
        <p:grpSp>
          <p:nvGrpSpPr>
            <p:cNvPr id="97" name="组合 96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103" name="椭圆 102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椭圆 103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8" name="组合 97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101" name="椭圆 100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椭圆 101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9" name="圆角矩形 98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0" name="圆角矩形 99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8421945" y="5464194"/>
            <a:ext cx="926499" cy="158012"/>
            <a:chOff x="4111386" y="2043778"/>
            <a:chExt cx="926499" cy="158012"/>
          </a:xfrm>
        </p:grpSpPr>
        <p:grpSp>
          <p:nvGrpSpPr>
            <p:cNvPr id="106" name="组合 105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112" name="椭圆 111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110" name="椭圆 109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椭圆 110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8" name="圆角矩形 107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9" name="圆角矩形 108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9135202" y="4536729"/>
            <a:ext cx="2252284" cy="853540"/>
            <a:chOff x="6843227" y="2786349"/>
            <a:chExt cx="1689213" cy="640155"/>
          </a:xfrm>
        </p:grpSpPr>
        <p:grpSp>
          <p:nvGrpSpPr>
            <p:cNvPr id="115" name="组合 114"/>
            <p:cNvGrpSpPr/>
            <p:nvPr/>
          </p:nvGrpSpPr>
          <p:grpSpPr>
            <a:xfrm>
              <a:off x="6843227" y="2786349"/>
              <a:ext cx="1689213" cy="640155"/>
              <a:chOff x="1947258" y="3466616"/>
              <a:chExt cx="2252284" cy="853540"/>
            </a:xfrm>
          </p:grpSpPr>
          <p:sp>
            <p:nvSpPr>
              <p:cNvPr id="117" name="矩形 116"/>
              <p:cNvSpPr/>
              <p:nvPr/>
            </p:nvSpPr>
            <p:spPr>
              <a:xfrm>
                <a:off x="1947258" y="3471751"/>
                <a:ext cx="2252284" cy="843078"/>
              </a:xfrm>
              <a:prstGeom prst="rect">
                <a:avLst/>
              </a:prstGeom>
              <a:solidFill>
                <a:srgbClr val="7CA4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1947258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2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文本框 112"/>
            <p:cNvSpPr txBox="1"/>
            <p:nvPr/>
          </p:nvSpPr>
          <p:spPr>
            <a:xfrm>
              <a:off x="7328265" y="2836419"/>
              <a:ext cx="719138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prstClr val="white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4000" dirty="0">
                <a:solidFill>
                  <a:prstClr val="white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9276337" y="1893047"/>
            <a:ext cx="1923123" cy="596843"/>
            <a:chOff x="6957253" y="1419785"/>
            <a:chExt cx="1442342" cy="447632"/>
          </a:xfrm>
        </p:grpSpPr>
        <p:grpSp>
          <p:nvGrpSpPr>
            <p:cNvPr id="121" name="组合 120"/>
            <p:cNvGrpSpPr/>
            <p:nvPr/>
          </p:nvGrpSpPr>
          <p:grpSpPr>
            <a:xfrm>
              <a:off x="7022295" y="1419785"/>
              <a:ext cx="1312260" cy="447632"/>
              <a:chOff x="2198560" y="1644530"/>
              <a:chExt cx="1749680" cy="596843"/>
            </a:xfrm>
          </p:grpSpPr>
          <p:pic>
            <p:nvPicPr>
              <p:cNvPr id="123" name="图片 122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124" name="图片 123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sp>
          <p:nvSpPr>
            <p:cNvPr id="122" name="文本框 115"/>
            <p:cNvSpPr txBox="1"/>
            <p:nvPr/>
          </p:nvSpPr>
          <p:spPr>
            <a:xfrm>
              <a:off x="6957253" y="1503652"/>
              <a:ext cx="144234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Khác</a:t>
              </a:r>
              <a:endPara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B060402020202020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25" name="文本框 118"/>
          <p:cNvSpPr txBox="1"/>
          <p:nvPr/>
        </p:nvSpPr>
        <p:spPr>
          <a:xfrm>
            <a:off x="9334079" y="2468893"/>
            <a:ext cx="2042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Thay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đổi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ngôn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ngữ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Bình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luận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sản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phẩm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Gửi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phản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hồi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微软雅黑" panose="020B0503020204020204" pitchFamily="3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9131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7CA494"/>
                </a:solidFill>
                <a:latin typeface="Roboto" panose="020B0604020202020204" charset="0"/>
                <a:ea typeface="Roboto" panose="020B0604020202020204" charset="0"/>
              </a:rPr>
              <a:t>CHỨC NĂNG DÀNH CHO NGƯỜI DÙNG</a:t>
            </a:r>
            <a:endParaRPr lang="en-US" altLang="zh-CN" b="1" dirty="0">
              <a:solidFill>
                <a:srgbClr val="7CA494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79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8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9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6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9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3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6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3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 animBg="1"/>
      <p:bldP spid="84" grpId="0"/>
      <p:bldP spid="85" grpId="0"/>
      <p:bldP spid="86" grpId="0"/>
      <p:bldP spid="95" grpId="0" animBg="1"/>
      <p:bldP spid="1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圆角矩形 94"/>
          <p:cNvSpPr/>
          <p:nvPr/>
        </p:nvSpPr>
        <p:spPr>
          <a:xfrm>
            <a:off x="7901248" y="1604798"/>
            <a:ext cx="2252284" cy="4374039"/>
          </a:xfrm>
          <a:prstGeom prst="roundRect">
            <a:avLst>
              <a:gd name="adj" fmla="val 10535"/>
            </a:avLst>
          </a:prstGeom>
          <a:solidFill>
            <a:srgbClr val="F7F7F7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120" name="组合 119"/>
          <p:cNvGrpSpPr/>
          <p:nvPr/>
        </p:nvGrpSpPr>
        <p:grpSpPr>
          <a:xfrm>
            <a:off x="8053282" y="1893047"/>
            <a:ext cx="1923123" cy="596843"/>
            <a:chOff x="6957253" y="1419785"/>
            <a:chExt cx="1442342" cy="447632"/>
          </a:xfrm>
        </p:grpSpPr>
        <p:grpSp>
          <p:nvGrpSpPr>
            <p:cNvPr id="121" name="组合 120"/>
            <p:cNvGrpSpPr/>
            <p:nvPr/>
          </p:nvGrpSpPr>
          <p:grpSpPr>
            <a:xfrm>
              <a:off x="7022295" y="1419785"/>
              <a:ext cx="1312260" cy="447632"/>
              <a:chOff x="2198560" y="1644530"/>
              <a:chExt cx="1749680" cy="596843"/>
            </a:xfrm>
          </p:grpSpPr>
          <p:pic>
            <p:nvPicPr>
              <p:cNvPr id="123" name="图片 122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124" name="图片 123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sp>
          <p:nvSpPr>
            <p:cNvPr id="122" name="文本框 115"/>
            <p:cNvSpPr txBox="1"/>
            <p:nvPr/>
          </p:nvSpPr>
          <p:spPr>
            <a:xfrm>
              <a:off x="6957253" y="1503652"/>
              <a:ext cx="144234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Khác</a:t>
              </a:r>
              <a:r>
                <a:rPr lang="en-US" altLang="zh-CN" sz="2135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 </a:t>
              </a:r>
              <a:endPara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B060402020202020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25" name="文本框 118"/>
          <p:cNvSpPr txBox="1"/>
          <p:nvPr/>
        </p:nvSpPr>
        <p:spPr>
          <a:xfrm>
            <a:off x="8111024" y="2468893"/>
            <a:ext cx="2042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Phân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quyền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Nhập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hàng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Khuyến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mãi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Giao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hàng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.</a:t>
            </a:r>
          </a:p>
          <a:p>
            <a:pPr algn="just"/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Export PDF.</a:t>
            </a:r>
          </a:p>
          <a:p>
            <a:pPr algn="just"/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756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IV.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54365" y="298216"/>
            <a:ext cx="286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DEMO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392995" y="1604798"/>
            <a:ext cx="2252284" cy="4374039"/>
          </a:xfrm>
          <a:prstGeom prst="roundRect">
            <a:avLst>
              <a:gd name="adj" fmla="val 10535"/>
            </a:avLst>
          </a:prstGeom>
          <a:solidFill>
            <a:srgbClr val="F7F7F7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123495" y="1604798"/>
            <a:ext cx="2252284" cy="4374039"/>
          </a:xfrm>
          <a:prstGeom prst="roundRect">
            <a:avLst>
              <a:gd name="adj" fmla="val 10535"/>
            </a:avLst>
          </a:prstGeom>
          <a:solidFill>
            <a:srgbClr val="F7F7F7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431061" y="2000195"/>
            <a:ext cx="926499" cy="158012"/>
            <a:chOff x="4111386" y="2043778"/>
            <a:chExt cx="926499" cy="158012"/>
          </a:xfrm>
        </p:grpSpPr>
        <p:grpSp>
          <p:nvGrpSpPr>
            <p:cNvPr id="16" name="组合 15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22" name="椭圆 21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20" name="椭圆 19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圆角矩形 17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151637" y="2000195"/>
            <a:ext cx="926499" cy="158012"/>
            <a:chOff x="4111386" y="2043778"/>
            <a:chExt cx="926499" cy="158012"/>
          </a:xfrm>
        </p:grpSpPr>
        <p:grpSp>
          <p:nvGrpSpPr>
            <p:cNvPr id="25" name="组合 24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31" name="椭圆 30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29" name="椭圆 28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圆角矩形 26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431061" y="5464194"/>
            <a:ext cx="926499" cy="158012"/>
            <a:chOff x="4111386" y="2043778"/>
            <a:chExt cx="926499" cy="158012"/>
          </a:xfrm>
        </p:grpSpPr>
        <p:grpSp>
          <p:nvGrpSpPr>
            <p:cNvPr id="34" name="组合 33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40" name="椭圆 39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38" name="椭圆 37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圆角矩形 35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151637" y="5464194"/>
            <a:ext cx="926499" cy="158012"/>
            <a:chOff x="4111386" y="2043778"/>
            <a:chExt cx="926499" cy="158012"/>
          </a:xfrm>
        </p:grpSpPr>
        <p:grpSp>
          <p:nvGrpSpPr>
            <p:cNvPr id="43" name="组合 42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49" name="椭圆 48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47" name="椭圆 46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5" name="圆角矩形 44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404716" y="4542796"/>
            <a:ext cx="2252284" cy="853540"/>
            <a:chOff x="683568" y="2786349"/>
            <a:chExt cx="1689213" cy="640155"/>
          </a:xfrm>
        </p:grpSpPr>
        <p:grpSp>
          <p:nvGrpSpPr>
            <p:cNvPr id="52" name="组合 51"/>
            <p:cNvGrpSpPr/>
            <p:nvPr/>
          </p:nvGrpSpPr>
          <p:grpSpPr>
            <a:xfrm>
              <a:off x="683568" y="2786349"/>
              <a:ext cx="1689213" cy="640155"/>
              <a:chOff x="1947258" y="3466616"/>
              <a:chExt cx="2252284" cy="85354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1947258" y="3471751"/>
                <a:ext cx="2252284" cy="843078"/>
              </a:xfrm>
              <a:prstGeom prst="rect">
                <a:avLst/>
              </a:prstGeom>
              <a:solidFill>
                <a:srgbClr val="4B6B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947258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3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3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3" name="文本框 110"/>
            <p:cNvSpPr txBox="1"/>
            <p:nvPr/>
          </p:nvSpPr>
          <p:spPr>
            <a:xfrm>
              <a:off x="1168606" y="2836419"/>
              <a:ext cx="719138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prstClr val="white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000" dirty="0">
                <a:solidFill>
                  <a:prstClr val="white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34081" y="4550198"/>
            <a:ext cx="2252287" cy="853540"/>
            <a:chOff x="2731442" y="2786349"/>
            <a:chExt cx="1689215" cy="640155"/>
          </a:xfrm>
        </p:grpSpPr>
        <p:grpSp>
          <p:nvGrpSpPr>
            <p:cNvPr id="58" name="组合 57"/>
            <p:cNvGrpSpPr/>
            <p:nvPr/>
          </p:nvGrpSpPr>
          <p:grpSpPr>
            <a:xfrm>
              <a:off x="2731442" y="2786349"/>
              <a:ext cx="1689215" cy="640155"/>
              <a:chOff x="1947257" y="3466616"/>
              <a:chExt cx="2252286" cy="853540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1947257" y="3471752"/>
                <a:ext cx="2252283" cy="843078"/>
              </a:xfrm>
              <a:prstGeom prst="rect">
                <a:avLst/>
              </a:prstGeom>
              <a:solidFill>
                <a:srgbClr val="7CA4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1947259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3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3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9" name="文本框 111"/>
            <p:cNvSpPr txBox="1"/>
            <p:nvPr/>
          </p:nvSpPr>
          <p:spPr>
            <a:xfrm>
              <a:off x="3216481" y="2836418"/>
              <a:ext cx="719138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prstClr val="white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000" dirty="0">
                <a:solidFill>
                  <a:prstClr val="white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557574" y="1893043"/>
            <a:ext cx="1923123" cy="596841"/>
            <a:chOff x="807003" y="1419785"/>
            <a:chExt cx="1442342" cy="447632"/>
          </a:xfrm>
        </p:grpSpPr>
        <p:grpSp>
          <p:nvGrpSpPr>
            <p:cNvPr id="70" name="组合 69"/>
            <p:cNvGrpSpPr/>
            <p:nvPr/>
          </p:nvGrpSpPr>
          <p:grpSpPr>
            <a:xfrm>
              <a:off x="872045" y="1419785"/>
              <a:ext cx="1312260" cy="447632"/>
              <a:chOff x="2198560" y="1644530"/>
              <a:chExt cx="1749680" cy="596843"/>
            </a:xfrm>
          </p:grpSpPr>
          <p:pic>
            <p:nvPicPr>
              <p:cNvPr id="72" name="图片 71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73" name="图片 72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sp>
          <p:nvSpPr>
            <p:cNvPr id="71" name="文本框 113"/>
            <p:cNvSpPr txBox="1"/>
            <p:nvPr/>
          </p:nvSpPr>
          <p:spPr>
            <a:xfrm>
              <a:off x="807003" y="1491631"/>
              <a:ext cx="1442342" cy="3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Dữ</a:t>
              </a:r>
              <a:r>
                <a:rPr lang="en-US" altLang="zh-CN" sz="2135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 </a:t>
              </a:r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liệu</a:t>
              </a:r>
              <a:endPara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B060402020202020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300906" y="1893047"/>
            <a:ext cx="1923123" cy="596843"/>
            <a:chOff x="2864502" y="1419785"/>
            <a:chExt cx="1442342" cy="447632"/>
          </a:xfrm>
        </p:grpSpPr>
        <p:grpSp>
          <p:nvGrpSpPr>
            <p:cNvPr id="75" name="组合 74"/>
            <p:cNvGrpSpPr/>
            <p:nvPr/>
          </p:nvGrpSpPr>
          <p:grpSpPr>
            <a:xfrm>
              <a:off x="2930731" y="1419785"/>
              <a:ext cx="1312260" cy="447632"/>
              <a:chOff x="2198560" y="1644530"/>
              <a:chExt cx="1749680" cy="596843"/>
            </a:xfrm>
          </p:grpSpPr>
          <p:pic>
            <p:nvPicPr>
              <p:cNvPr id="77" name="图片 76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78" name="图片 77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sp>
          <p:nvSpPr>
            <p:cNvPr id="76" name="文本框 114"/>
            <p:cNvSpPr txBox="1"/>
            <p:nvPr/>
          </p:nvSpPr>
          <p:spPr>
            <a:xfrm>
              <a:off x="2864502" y="1503652"/>
              <a:ext cx="144234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Thống</a:t>
              </a:r>
              <a:r>
                <a:rPr lang="en-US" altLang="zh-CN" sz="2135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 </a:t>
              </a:r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kê</a:t>
              </a:r>
              <a:endPara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B060402020202020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4" name="文本框 116"/>
          <p:cNvSpPr txBox="1"/>
          <p:nvPr/>
        </p:nvSpPr>
        <p:spPr>
          <a:xfrm>
            <a:off x="2557574" y="2468893"/>
            <a:ext cx="25728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Thêm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Xóa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Sửa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Tìm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kiếm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Duyệt</a:t>
            </a:r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zh-CN" altLang="en-US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微软雅黑" panose="020B0503020204020204" pitchFamily="34" charset="-122"/>
            </a:endParaRPr>
          </a:p>
          <a:p>
            <a:pPr algn="ctr"/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117"/>
          <p:cNvSpPr txBox="1"/>
          <p:nvPr/>
        </p:nvSpPr>
        <p:spPr>
          <a:xfrm>
            <a:off x="5225616" y="2468893"/>
            <a:ext cx="217899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Lược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đồ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doanh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thu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theo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năm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Doanh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thu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theo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ngày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Doanh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thu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theo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tháng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Top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doanh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thu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Thông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kê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tồn</a:t>
            </a:r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zh-CN" altLang="en-US" sz="12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微软雅黑" panose="020B0503020204020204" pitchFamily="34" charset="-122"/>
            </a:endParaRPr>
          </a:p>
          <a:p>
            <a:pPr algn="just"/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9131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7CA494"/>
                </a:solidFill>
                <a:latin typeface="Roboto" panose="020B0604020202020204" charset="0"/>
                <a:ea typeface="Roboto" panose="020B0604020202020204" charset="0"/>
              </a:rPr>
              <a:t>CHỨC NĂNG QUẢN LÝ DỮ LIỆU</a:t>
            </a:r>
            <a:endParaRPr lang="en-US" altLang="zh-CN" b="1" dirty="0">
              <a:solidFill>
                <a:srgbClr val="7CA494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126" name="组合 50"/>
          <p:cNvGrpSpPr/>
          <p:nvPr/>
        </p:nvGrpSpPr>
        <p:grpSpPr>
          <a:xfrm>
            <a:off x="7912820" y="4542796"/>
            <a:ext cx="2252284" cy="853540"/>
            <a:chOff x="683568" y="2786349"/>
            <a:chExt cx="1689213" cy="640155"/>
          </a:xfrm>
        </p:grpSpPr>
        <p:grpSp>
          <p:nvGrpSpPr>
            <p:cNvPr id="127" name="组合 51"/>
            <p:cNvGrpSpPr/>
            <p:nvPr/>
          </p:nvGrpSpPr>
          <p:grpSpPr>
            <a:xfrm>
              <a:off x="683568" y="2786349"/>
              <a:ext cx="1689213" cy="640155"/>
              <a:chOff x="1947258" y="3466616"/>
              <a:chExt cx="2252284" cy="853540"/>
            </a:xfrm>
          </p:grpSpPr>
          <p:sp>
            <p:nvSpPr>
              <p:cNvPr id="129" name="矩形 53"/>
              <p:cNvSpPr/>
              <p:nvPr/>
            </p:nvSpPr>
            <p:spPr>
              <a:xfrm>
                <a:off x="1947258" y="3471751"/>
                <a:ext cx="2252284" cy="843078"/>
              </a:xfrm>
              <a:prstGeom prst="rect">
                <a:avLst/>
              </a:prstGeom>
              <a:solidFill>
                <a:srgbClr val="4B6B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矩形 54"/>
              <p:cNvSpPr/>
              <p:nvPr/>
            </p:nvSpPr>
            <p:spPr>
              <a:xfrm>
                <a:off x="1947258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3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矩形 55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3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110"/>
            <p:cNvSpPr txBox="1"/>
            <p:nvPr/>
          </p:nvSpPr>
          <p:spPr>
            <a:xfrm>
              <a:off x="1168606" y="2836419"/>
              <a:ext cx="719138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prstClr val="white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4000" dirty="0">
                <a:solidFill>
                  <a:prstClr val="white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202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8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9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125" grpId="0"/>
      <p:bldP spid="7" grpId="0" animBg="1"/>
      <p:bldP spid="9" grpId="0" animBg="1"/>
      <p:bldP spid="84" grpId="0"/>
      <p:bldP spid="8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"/>
          <a:stretch/>
        </p:blipFill>
        <p:spPr>
          <a:xfrm>
            <a:off x="-14880727" y="7168"/>
            <a:ext cx="27072727" cy="6867331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duotone>
              <a:prstClr val="black"/>
              <a:srgbClr val="2B84D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flipV="1">
            <a:off x="-275867" y="3476780"/>
            <a:ext cx="12769419" cy="672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03" y="123412"/>
            <a:ext cx="961901" cy="9156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703" y="3575815"/>
            <a:ext cx="11654280" cy="43088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cross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2200" b="1" dirty="0" smtClean="0">
                <a:ln w="28575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CẢM ƠN THẦY CÔ VÀ CÁC BẠN ĐÃ LẮNG NGHE</a:t>
            </a:r>
            <a:endParaRPr lang="en-US" sz="2200" b="1" dirty="0">
              <a:ln w="28575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2848708" y="7618692"/>
            <a:ext cx="8534400" cy="17526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"/>
          <a:stretch/>
        </p:blipFill>
        <p:spPr>
          <a:xfrm>
            <a:off x="-14880727" y="7168"/>
            <a:ext cx="27072727" cy="686733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95739" y="5731674"/>
            <a:ext cx="1080052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35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3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sao</a:t>
            </a:r>
            <a:r>
              <a:rPr lang="en-US" sz="3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sz="3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3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sz="3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3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này</a:t>
            </a:r>
            <a:r>
              <a:rPr lang="en-US" sz="3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?”</a:t>
            </a:r>
            <a:endParaRPr lang="vi-VN" sz="3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49727" y="570517"/>
            <a:ext cx="8313864" cy="5378764"/>
            <a:chOff x="1462295" y="570517"/>
            <a:chExt cx="6235398" cy="537876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5579" y="570517"/>
              <a:ext cx="6192114" cy="537876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295" y="836712"/>
              <a:ext cx="1300593" cy="130059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473" y="1021186"/>
              <a:ext cx="1116119" cy="111611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160" y="3428999"/>
              <a:ext cx="1080407" cy="108040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3428999"/>
              <a:ext cx="1144622" cy="1080407"/>
            </a:xfrm>
            <a:prstGeom prst="rect">
              <a:avLst/>
            </a:prstGeom>
          </p:spPr>
        </p:pic>
      </p:grpSp>
      <p:sp>
        <p:nvSpPr>
          <p:cNvPr id="13" name="Title 1"/>
          <p:cNvSpPr txBox="1">
            <a:spLocks/>
          </p:cNvSpPr>
          <p:nvPr/>
        </p:nvSpPr>
        <p:spPr>
          <a:xfrm>
            <a:off x="898939" y="5884074"/>
            <a:ext cx="1080052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vi-VN" sz="35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31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92754" y="0"/>
            <a:ext cx="334713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0"/>
          <a:stretch/>
        </p:blipFill>
        <p:spPr>
          <a:xfrm flipH="1">
            <a:off x="0" y="0"/>
            <a:ext cx="6493374" cy="6858000"/>
          </a:xfrm>
          <a:prstGeom prst="rect">
            <a:avLst/>
          </a:prstGeom>
          <a:solidFill>
            <a:srgbClr val="2C3D37"/>
          </a:solidFill>
        </p:spPr>
      </p:pic>
      <p:sp>
        <p:nvSpPr>
          <p:cNvPr id="10" name="TextBox 17">
            <a:extLst>
              <a:ext uri="{FF2B5EF4-FFF2-40B4-BE49-F238E27FC236}">
                <a16:creationId xmlns="" xmlns:a16="http://schemas.microsoft.com/office/drawing/2014/main" id="{3809DB1C-13CF-475D-A464-98E6C58FB88A}"/>
              </a:ext>
            </a:extLst>
          </p:cNvPr>
          <p:cNvSpPr txBox="1"/>
          <p:nvPr/>
        </p:nvSpPr>
        <p:spPr>
          <a:xfrm rot="5400000">
            <a:off x="313359" y="3052675"/>
            <a:ext cx="3491661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b="1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Lato Black" charset="0"/>
              </a:rPr>
              <a:t>DIRECTORY</a:t>
            </a:r>
            <a:endParaRPr lang="en-US" sz="4300" spc="3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Lato Black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940" y="491910"/>
            <a:ext cx="1202343" cy="12023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90" y="2042299"/>
            <a:ext cx="1202343" cy="120234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69" y="3654476"/>
            <a:ext cx="1171714" cy="117171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417" y="5263993"/>
            <a:ext cx="1147691" cy="11476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66314" y="908415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B6B5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TÌM HIỂU CÔNG NGHỆ</a:t>
            </a:r>
            <a:endParaRPr lang="en-US" dirty="0">
              <a:solidFill>
                <a:srgbClr val="4B6B5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66313" y="2458804"/>
            <a:ext cx="3842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B6B5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PHÂN TÍCH THIẾT KẾ HỆ THỐNG</a:t>
            </a:r>
            <a:endParaRPr lang="en-US" dirty="0">
              <a:solidFill>
                <a:srgbClr val="4B6B5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66314" y="405566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B6B5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III. KẾT LUẬN</a:t>
            </a:r>
            <a:endParaRPr lang="en-US" dirty="0">
              <a:solidFill>
                <a:srgbClr val="4B6B5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066314" y="5653172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B6B5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DEMO</a:t>
            </a:r>
            <a:endParaRPr lang="en-US" dirty="0">
              <a:solidFill>
                <a:srgbClr val="4B6B5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37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4" grpId="0"/>
      <p:bldP spid="30" grpId="0"/>
      <p:bldP spid="31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5485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</a:t>
            </a:r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4" y="272037"/>
            <a:ext cx="286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TÌM HIỂU CÔNG NGHỆ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71531" y="1383891"/>
            <a:ext cx="8480323" cy="1032387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EDEDE"/>
              </a:gs>
              <a:gs pos="0">
                <a:srgbClr val="FBFBFB"/>
              </a:gs>
            </a:gsLst>
            <a:lin ang="5400000" scaled="1"/>
          </a:gradFill>
          <a:ln w="19050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871531" y="2710004"/>
            <a:ext cx="8480323" cy="1032387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EDEDE"/>
              </a:gs>
              <a:gs pos="0">
                <a:srgbClr val="FBFBFB"/>
              </a:gs>
            </a:gsLst>
            <a:lin ang="5400000" scaled="1"/>
          </a:gradFill>
          <a:ln w="19050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871531" y="4036117"/>
            <a:ext cx="8480323" cy="1032387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EDEDE"/>
              </a:gs>
              <a:gs pos="0">
                <a:srgbClr val="FBFBFB"/>
              </a:gs>
            </a:gsLst>
            <a:lin ang="5400000" scaled="1"/>
          </a:gradFill>
          <a:ln w="19050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400">
              <a:solidFill>
                <a:prstClr val="black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189823" y="1519239"/>
            <a:ext cx="0" cy="722312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 bwMode="auto">
          <a:xfrm>
            <a:off x="2034123" y="1525588"/>
            <a:ext cx="747363" cy="747712"/>
          </a:xfrm>
          <a:prstGeom prst="ellipse">
            <a:avLst/>
          </a:prstGeom>
          <a:solidFill>
            <a:srgbClr val="7CA494"/>
          </a:solidFill>
          <a:ln w="123825">
            <a:gradFill flip="none" rotWithShape="1">
              <a:gsLst>
                <a:gs pos="2000">
                  <a:srgbClr val="FDFDFD"/>
                </a:gs>
                <a:gs pos="100000">
                  <a:srgbClr val="CBCDCE"/>
                </a:gs>
              </a:gsLst>
              <a:lin ang="16200000" scaled="0"/>
              <a:tileRect/>
            </a:gradFill>
          </a:ln>
          <a:effectLst>
            <a:innerShdw blurRad="190500" dist="50800" dir="16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2024603" y="2852739"/>
            <a:ext cx="748052" cy="747712"/>
          </a:xfrm>
          <a:prstGeom prst="ellipse">
            <a:avLst/>
          </a:prstGeom>
          <a:solidFill>
            <a:srgbClr val="4B6B5E"/>
          </a:solidFill>
          <a:ln w="123825">
            <a:gradFill flip="none" rotWithShape="1">
              <a:gsLst>
                <a:gs pos="2000">
                  <a:srgbClr val="FDFDFD"/>
                </a:gs>
                <a:gs pos="100000">
                  <a:srgbClr val="CBCDCE"/>
                </a:gs>
              </a:gsLst>
              <a:lin ang="16200000" scaled="0"/>
              <a:tileRect/>
            </a:gradFill>
          </a:ln>
          <a:effectLst>
            <a:innerShdw blurRad="190500" dist="50800" dir="16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2026188" y="4178301"/>
            <a:ext cx="747019" cy="747713"/>
          </a:xfrm>
          <a:prstGeom prst="ellipse">
            <a:avLst/>
          </a:prstGeom>
          <a:solidFill>
            <a:srgbClr val="7CA494"/>
          </a:solidFill>
          <a:ln w="123825">
            <a:gradFill flip="none" rotWithShape="1">
              <a:gsLst>
                <a:gs pos="2000">
                  <a:srgbClr val="FDFDFD"/>
                </a:gs>
                <a:gs pos="100000">
                  <a:srgbClr val="CBCDCE"/>
                </a:gs>
              </a:gsLst>
              <a:lin ang="16200000" scaled="0"/>
              <a:tileRect/>
            </a:gradFill>
          </a:ln>
          <a:effectLst>
            <a:innerShdw blurRad="190500" dist="50800" dir="16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3189823" y="2862263"/>
            <a:ext cx="0" cy="72390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189823" y="4206877"/>
            <a:ext cx="0" cy="722313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424773" y="1412776"/>
            <a:ext cx="149130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defRPr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Backend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25" name="TextBox 49"/>
          <p:cNvSpPr txBox="1"/>
          <p:nvPr/>
        </p:nvSpPr>
        <p:spPr>
          <a:xfrm>
            <a:off x="3424774" y="1786368"/>
            <a:ext cx="4365625" cy="323037"/>
          </a:xfrm>
          <a:prstGeom prst="rect">
            <a:avLst/>
          </a:prstGeom>
          <a:noFill/>
          <a:ln w="3175">
            <a:noFill/>
          </a:ln>
        </p:spPr>
        <p:txBody>
          <a:bodyPr lIns="91440" tIns="45720" rIns="91440" bIns="45720">
            <a:spAutoFit/>
          </a:bodyPr>
          <a:lstStyle/>
          <a:p>
            <a:pPr defTabSz="1218565">
              <a:lnSpc>
                <a:spcPct val="110000"/>
              </a:lnSpc>
              <a:defRPr/>
            </a:pPr>
            <a:r>
              <a:rPr lang="en-US" altLang="zh-CN" sz="1465" b="1" dirty="0" smtClean="0">
                <a:solidFill>
                  <a:srgbClr val="7CA49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PHP</a:t>
            </a:r>
            <a:endParaRPr lang="en-US" altLang="zh-CN" sz="1465" b="1" dirty="0">
              <a:solidFill>
                <a:srgbClr val="7CA49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24773" y="2744689"/>
            <a:ext cx="15680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defRPr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Frontend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424773" y="4062315"/>
            <a:ext cx="16321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defRPr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Database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985174" y="4304775"/>
            <a:ext cx="1017188" cy="592624"/>
            <a:chOff x="6983413" y="2925763"/>
            <a:chExt cx="547688" cy="319088"/>
          </a:xfrm>
          <a:solidFill>
            <a:srgbClr val="7CA494"/>
          </a:solidFill>
        </p:grpSpPr>
        <p:sp>
          <p:nvSpPr>
            <p:cNvPr id="33" name="Freeform 3843"/>
            <p:cNvSpPr/>
            <p:nvPr/>
          </p:nvSpPr>
          <p:spPr bwMode="auto">
            <a:xfrm>
              <a:off x="7286626" y="2959101"/>
              <a:ext cx="104775" cy="150813"/>
            </a:xfrm>
            <a:custGeom>
              <a:avLst/>
              <a:gdLst>
                <a:gd name="T0" fmla="*/ 4 w 28"/>
                <a:gd name="T1" fmla="*/ 40 h 40"/>
                <a:gd name="T2" fmla="*/ 2 w 28"/>
                <a:gd name="T3" fmla="*/ 40 h 40"/>
                <a:gd name="T4" fmla="*/ 1 w 28"/>
                <a:gd name="T5" fmla="*/ 35 h 40"/>
                <a:gd name="T6" fmla="*/ 21 w 28"/>
                <a:gd name="T7" fmla="*/ 2 h 40"/>
                <a:gd name="T8" fmla="*/ 26 w 28"/>
                <a:gd name="T9" fmla="*/ 1 h 40"/>
                <a:gd name="T10" fmla="*/ 27 w 28"/>
                <a:gd name="T11" fmla="*/ 5 h 40"/>
                <a:gd name="T12" fmla="*/ 7 w 28"/>
                <a:gd name="T13" fmla="*/ 39 h 40"/>
                <a:gd name="T14" fmla="*/ 4 w 28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40">
                  <a:moveTo>
                    <a:pt x="4" y="40"/>
                  </a:moveTo>
                  <a:cubicBezTo>
                    <a:pt x="4" y="40"/>
                    <a:pt x="3" y="40"/>
                    <a:pt x="2" y="40"/>
                  </a:cubicBezTo>
                  <a:cubicBezTo>
                    <a:pt x="1" y="39"/>
                    <a:pt x="0" y="37"/>
                    <a:pt x="1" y="35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0"/>
                    <a:pt x="24" y="0"/>
                    <a:pt x="26" y="1"/>
                  </a:cubicBezTo>
                  <a:cubicBezTo>
                    <a:pt x="28" y="2"/>
                    <a:pt x="28" y="4"/>
                    <a:pt x="27" y="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5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4" name="Freeform 3844"/>
            <p:cNvSpPr/>
            <p:nvPr/>
          </p:nvSpPr>
          <p:spPr bwMode="auto">
            <a:xfrm>
              <a:off x="7316788" y="2952751"/>
              <a:ext cx="109538" cy="25400"/>
            </a:xfrm>
            <a:custGeom>
              <a:avLst/>
              <a:gdLst>
                <a:gd name="T0" fmla="*/ 26 w 29"/>
                <a:gd name="T1" fmla="*/ 7 h 7"/>
                <a:gd name="T2" fmla="*/ 4 w 29"/>
                <a:gd name="T3" fmla="*/ 7 h 7"/>
                <a:gd name="T4" fmla="*/ 0 w 29"/>
                <a:gd name="T5" fmla="*/ 4 h 7"/>
                <a:gd name="T6" fmla="*/ 4 w 29"/>
                <a:gd name="T7" fmla="*/ 0 h 7"/>
                <a:gd name="T8" fmla="*/ 26 w 29"/>
                <a:gd name="T9" fmla="*/ 0 h 7"/>
                <a:gd name="T10" fmla="*/ 29 w 29"/>
                <a:gd name="T11" fmla="*/ 4 h 7"/>
                <a:gd name="T12" fmla="*/ 26 w 2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7">
                  <a:moveTo>
                    <a:pt x="26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9" y="2"/>
                    <a:pt x="29" y="4"/>
                  </a:cubicBezTo>
                  <a:cubicBezTo>
                    <a:pt x="29" y="5"/>
                    <a:pt x="28" y="7"/>
                    <a:pt x="2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5" name="Freeform 3845"/>
            <p:cNvSpPr/>
            <p:nvPr/>
          </p:nvSpPr>
          <p:spPr bwMode="auto">
            <a:xfrm>
              <a:off x="7129463" y="2925763"/>
              <a:ext cx="101600" cy="90488"/>
            </a:xfrm>
            <a:custGeom>
              <a:avLst/>
              <a:gdLst>
                <a:gd name="T0" fmla="*/ 10 w 27"/>
                <a:gd name="T1" fmla="*/ 24 h 24"/>
                <a:gd name="T2" fmla="*/ 7 w 27"/>
                <a:gd name="T3" fmla="*/ 22 h 24"/>
                <a:gd name="T4" fmla="*/ 1 w 27"/>
                <a:gd name="T5" fmla="*/ 9 h 24"/>
                <a:gd name="T6" fmla="*/ 1 w 27"/>
                <a:gd name="T7" fmla="*/ 6 h 24"/>
                <a:gd name="T8" fmla="*/ 3 w 27"/>
                <a:gd name="T9" fmla="*/ 4 h 24"/>
                <a:gd name="T10" fmla="*/ 22 w 27"/>
                <a:gd name="T11" fmla="*/ 1 h 24"/>
                <a:gd name="T12" fmla="*/ 26 w 27"/>
                <a:gd name="T13" fmla="*/ 3 h 24"/>
                <a:gd name="T14" fmla="*/ 24 w 27"/>
                <a:gd name="T15" fmla="*/ 7 h 24"/>
                <a:gd name="T16" fmla="*/ 9 w 27"/>
                <a:gd name="T17" fmla="*/ 10 h 24"/>
                <a:gd name="T18" fmla="*/ 13 w 27"/>
                <a:gd name="T19" fmla="*/ 19 h 24"/>
                <a:gd name="T20" fmla="*/ 11 w 27"/>
                <a:gd name="T21" fmla="*/ 23 h 24"/>
                <a:gd name="T22" fmla="*/ 10 w 2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24">
                  <a:moveTo>
                    <a:pt x="10" y="24"/>
                  </a:moveTo>
                  <a:cubicBezTo>
                    <a:pt x="8" y="24"/>
                    <a:pt x="7" y="23"/>
                    <a:pt x="7" y="22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" y="5"/>
                    <a:pt x="2" y="5"/>
                    <a:pt x="3" y="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0"/>
                    <a:pt x="26" y="1"/>
                    <a:pt x="26" y="3"/>
                  </a:cubicBezTo>
                  <a:cubicBezTo>
                    <a:pt x="27" y="5"/>
                    <a:pt x="26" y="7"/>
                    <a:pt x="24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20"/>
                    <a:pt x="13" y="22"/>
                    <a:pt x="11" y="23"/>
                  </a:cubicBezTo>
                  <a:cubicBezTo>
                    <a:pt x="11" y="23"/>
                    <a:pt x="10" y="24"/>
                    <a:pt x="1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6" name="Freeform 3846"/>
            <p:cNvSpPr>
              <a:spLocks noEditPoints="1"/>
            </p:cNvSpPr>
            <p:nvPr/>
          </p:nvSpPr>
          <p:spPr bwMode="auto">
            <a:xfrm>
              <a:off x="7339013" y="3052763"/>
              <a:ext cx="192088" cy="192088"/>
            </a:xfrm>
            <a:custGeom>
              <a:avLst/>
              <a:gdLst>
                <a:gd name="T0" fmla="*/ 26 w 51"/>
                <a:gd name="T1" fmla="*/ 51 h 51"/>
                <a:gd name="T2" fmla="*/ 0 w 51"/>
                <a:gd name="T3" fmla="*/ 26 h 51"/>
                <a:gd name="T4" fmla="*/ 26 w 51"/>
                <a:gd name="T5" fmla="*/ 0 h 51"/>
                <a:gd name="T6" fmla="*/ 51 w 51"/>
                <a:gd name="T7" fmla="*/ 26 h 51"/>
                <a:gd name="T8" fmla="*/ 26 w 51"/>
                <a:gd name="T9" fmla="*/ 51 h 51"/>
                <a:gd name="T10" fmla="*/ 26 w 51"/>
                <a:gd name="T11" fmla="*/ 7 h 51"/>
                <a:gd name="T12" fmla="*/ 7 w 51"/>
                <a:gd name="T13" fmla="*/ 26 h 51"/>
                <a:gd name="T14" fmla="*/ 26 w 51"/>
                <a:gd name="T15" fmla="*/ 44 h 51"/>
                <a:gd name="T16" fmla="*/ 44 w 51"/>
                <a:gd name="T17" fmla="*/ 26 h 51"/>
                <a:gd name="T18" fmla="*/ 26 w 51"/>
                <a:gd name="T19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1">
                  <a:moveTo>
                    <a:pt x="26" y="51"/>
                  </a:moveTo>
                  <a:cubicBezTo>
                    <a:pt x="12" y="51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1" y="12"/>
                    <a:pt x="51" y="26"/>
                  </a:cubicBezTo>
                  <a:cubicBezTo>
                    <a:pt x="51" y="40"/>
                    <a:pt x="40" y="51"/>
                    <a:pt x="26" y="51"/>
                  </a:cubicBezTo>
                  <a:close/>
                  <a:moveTo>
                    <a:pt x="26" y="7"/>
                  </a:moveTo>
                  <a:cubicBezTo>
                    <a:pt x="15" y="7"/>
                    <a:pt x="7" y="15"/>
                    <a:pt x="7" y="26"/>
                  </a:cubicBezTo>
                  <a:cubicBezTo>
                    <a:pt x="7" y="36"/>
                    <a:pt x="15" y="44"/>
                    <a:pt x="26" y="44"/>
                  </a:cubicBezTo>
                  <a:cubicBezTo>
                    <a:pt x="36" y="44"/>
                    <a:pt x="44" y="36"/>
                    <a:pt x="44" y="26"/>
                  </a:cubicBezTo>
                  <a:cubicBezTo>
                    <a:pt x="44" y="15"/>
                    <a:pt x="36" y="7"/>
                    <a:pt x="2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7" name="Freeform 3847"/>
            <p:cNvSpPr>
              <a:spLocks noEditPoints="1"/>
            </p:cNvSpPr>
            <p:nvPr/>
          </p:nvSpPr>
          <p:spPr bwMode="auto">
            <a:xfrm>
              <a:off x="6983413" y="3052763"/>
              <a:ext cx="190500" cy="192088"/>
            </a:xfrm>
            <a:custGeom>
              <a:avLst/>
              <a:gdLst>
                <a:gd name="T0" fmla="*/ 26 w 51"/>
                <a:gd name="T1" fmla="*/ 51 h 51"/>
                <a:gd name="T2" fmla="*/ 0 w 51"/>
                <a:gd name="T3" fmla="*/ 26 h 51"/>
                <a:gd name="T4" fmla="*/ 26 w 51"/>
                <a:gd name="T5" fmla="*/ 0 h 51"/>
                <a:gd name="T6" fmla="*/ 51 w 51"/>
                <a:gd name="T7" fmla="*/ 26 h 51"/>
                <a:gd name="T8" fmla="*/ 26 w 51"/>
                <a:gd name="T9" fmla="*/ 51 h 51"/>
                <a:gd name="T10" fmla="*/ 26 w 51"/>
                <a:gd name="T11" fmla="*/ 7 h 51"/>
                <a:gd name="T12" fmla="*/ 7 w 51"/>
                <a:gd name="T13" fmla="*/ 26 h 51"/>
                <a:gd name="T14" fmla="*/ 26 w 51"/>
                <a:gd name="T15" fmla="*/ 44 h 51"/>
                <a:gd name="T16" fmla="*/ 44 w 51"/>
                <a:gd name="T17" fmla="*/ 26 h 51"/>
                <a:gd name="T18" fmla="*/ 26 w 51"/>
                <a:gd name="T19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1">
                  <a:moveTo>
                    <a:pt x="26" y="51"/>
                  </a:moveTo>
                  <a:cubicBezTo>
                    <a:pt x="12" y="51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1" y="12"/>
                    <a:pt x="51" y="26"/>
                  </a:cubicBezTo>
                  <a:cubicBezTo>
                    <a:pt x="51" y="40"/>
                    <a:pt x="40" y="51"/>
                    <a:pt x="26" y="51"/>
                  </a:cubicBezTo>
                  <a:close/>
                  <a:moveTo>
                    <a:pt x="26" y="7"/>
                  </a:moveTo>
                  <a:cubicBezTo>
                    <a:pt x="15" y="7"/>
                    <a:pt x="7" y="15"/>
                    <a:pt x="7" y="26"/>
                  </a:cubicBezTo>
                  <a:cubicBezTo>
                    <a:pt x="7" y="36"/>
                    <a:pt x="15" y="44"/>
                    <a:pt x="26" y="44"/>
                  </a:cubicBezTo>
                  <a:cubicBezTo>
                    <a:pt x="36" y="44"/>
                    <a:pt x="44" y="36"/>
                    <a:pt x="44" y="26"/>
                  </a:cubicBezTo>
                  <a:cubicBezTo>
                    <a:pt x="44" y="15"/>
                    <a:pt x="36" y="7"/>
                    <a:pt x="2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8" name="Freeform 3848"/>
            <p:cNvSpPr/>
            <p:nvPr/>
          </p:nvSpPr>
          <p:spPr bwMode="auto">
            <a:xfrm>
              <a:off x="7065963" y="2989263"/>
              <a:ext cx="385763" cy="176213"/>
            </a:xfrm>
            <a:custGeom>
              <a:avLst/>
              <a:gdLst>
                <a:gd name="T0" fmla="*/ 4 w 103"/>
                <a:gd name="T1" fmla="*/ 47 h 47"/>
                <a:gd name="T2" fmla="*/ 2 w 103"/>
                <a:gd name="T3" fmla="*/ 46 h 47"/>
                <a:gd name="T4" fmla="*/ 1 w 103"/>
                <a:gd name="T5" fmla="*/ 42 h 47"/>
                <a:gd name="T6" fmla="*/ 24 w 103"/>
                <a:gd name="T7" fmla="*/ 2 h 47"/>
                <a:gd name="T8" fmla="*/ 27 w 103"/>
                <a:gd name="T9" fmla="*/ 0 h 47"/>
                <a:gd name="T10" fmla="*/ 80 w 103"/>
                <a:gd name="T11" fmla="*/ 0 h 47"/>
                <a:gd name="T12" fmla="*/ 83 w 103"/>
                <a:gd name="T13" fmla="*/ 2 h 47"/>
                <a:gd name="T14" fmla="*/ 103 w 103"/>
                <a:gd name="T15" fmla="*/ 42 h 47"/>
                <a:gd name="T16" fmla="*/ 102 w 103"/>
                <a:gd name="T17" fmla="*/ 45 h 47"/>
                <a:gd name="T18" fmla="*/ 100 w 103"/>
                <a:gd name="T19" fmla="*/ 47 h 47"/>
                <a:gd name="T20" fmla="*/ 67 w 103"/>
                <a:gd name="T21" fmla="*/ 47 h 47"/>
                <a:gd name="T22" fmla="*/ 64 w 103"/>
                <a:gd name="T23" fmla="*/ 44 h 47"/>
                <a:gd name="T24" fmla="*/ 67 w 103"/>
                <a:gd name="T25" fmla="*/ 40 h 47"/>
                <a:gd name="T26" fmla="*/ 94 w 103"/>
                <a:gd name="T27" fmla="*/ 40 h 47"/>
                <a:gd name="T28" fmla="*/ 78 w 103"/>
                <a:gd name="T29" fmla="*/ 7 h 47"/>
                <a:gd name="T30" fmla="*/ 29 w 103"/>
                <a:gd name="T31" fmla="*/ 7 h 47"/>
                <a:gd name="T32" fmla="*/ 7 w 103"/>
                <a:gd name="T33" fmla="*/ 45 h 47"/>
                <a:gd name="T34" fmla="*/ 4 w 103"/>
                <a:gd name="T3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47">
                  <a:moveTo>
                    <a:pt x="4" y="47"/>
                  </a:moveTo>
                  <a:cubicBezTo>
                    <a:pt x="3" y="47"/>
                    <a:pt x="2" y="47"/>
                    <a:pt x="2" y="46"/>
                  </a:cubicBezTo>
                  <a:cubicBezTo>
                    <a:pt x="0" y="45"/>
                    <a:pt x="0" y="43"/>
                    <a:pt x="1" y="4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3" y="1"/>
                    <a:pt x="83" y="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3"/>
                    <a:pt x="103" y="44"/>
                    <a:pt x="102" y="45"/>
                  </a:cubicBezTo>
                  <a:cubicBezTo>
                    <a:pt x="102" y="46"/>
                    <a:pt x="101" y="47"/>
                    <a:pt x="100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5" y="47"/>
                    <a:pt x="64" y="45"/>
                    <a:pt x="64" y="44"/>
                  </a:cubicBezTo>
                  <a:cubicBezTo>
                    <a:pt x="64" y="42"/>
                    <a:pt x="65" y="40"/>
                    <a:pt x="67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6"/>
                    <a:pt x="5" y="47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9" name="Freeform 3849"/>
            <p:cNvSpPr/>
            <p:nvPr/>
          </p:nvSpPr>
          <p:spPr bwMode="auto">
            <a:xfrm>
              <a:off x="7132638" y="3038476"/>
              <a:ext cx="112713" cy="90488"/>
            </a:xfrm>
            <a:custGeom>
              <a:avLst/>
              <a:gdLst>
                <a:gd name="T0" fmla="*/ 26 w 30"/>
                <a:gd name="T1" fmla="*/ 24 h 24"/>
                <a:gd name="T2" fmla="*/ 24 w 30"/>
                <a:gd name="T3" fmla="*/ 23 h 24"/>
                <a:gd name="T4" fmla="*/ 2 w 30"/>
                <a:gd name="T5" fmla="*/ 6 h 24"/>
                <a:gd name="T6" fmla="*/ 1 w 30"/>
                <a:gd name="T7" fmla="*/ 2 h 24"/>
                <a:gd name="T8" fmla="*/ 6 w 30"/>
                <a:gd name="T9" fmla="*/ 1 h 24"/>
                <a:gd name="T10" fmla="*/ 28 w 30"/>
                <a:gd name="T11" fmla="*/ 18 h 24"/>
                <a:gd name="T12" fmla="*/ 29 w 30"/>
                <a:gd name="T13" fmla="*/ 23 h 24"/>
                <a:gd name="T14" fmla="*/ 26 w 30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4">
                  <a:moveTo>
                    <a:pt x="26" y="24"/>
                  </a:moveTo>
                  <a:cubicBezTo>
                    <a:pt x="25" y="24"/>
                    <a:pt x="25" y="24"/>
                    <a:pt x="24" y="2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4" y="0"/>
                    <a:pt x="6" y="1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0" y="19"/>
                    <a:pt x="30" y="21"/>
                    <a:pt x="29" y="23"/>
                  </a:cubicBezTo>
                  <a:cubicBezTo>
                    <a:pt x="28" y="24"/>
                    <a:pt x="27" y="24"/>
                    <a:pt x="2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0" name="Freeform 3850"/>
            <p:cNvSpPr>
              <a:spLocks noEditPoints="1"/>
            </p:cNvSpPr>
            <p:nvPr/>
          </p:nvSpPr>
          <p:spPr bwMode="auto">
            <a:xfrm>
              <a:off x="7219951" y="3082926"/>
              <a:ext cx="104775" cy="109538"/>
            </a:xfrm>
            <a:custGeom>
              <a:avLst/>
              <a:gdLst>
                <a:gd name="T0" fmla="*/ 14 w 28"/>
                <a:gd name="T1" fmla="*/ 29 h 29"/>
                <a:gd name="T2" fmla="*/ 0 w 28"/>
                <a:gd name="T3" fmla="*/ 14 h 29"/>
                <a:gd name="T4" fmla="*/ 14 w 28"/>
                <a:gd name="T5" fmla="*/ 0 h 29"/>
                <a:gd name="T6" fmla="*/ 28 w 28"/>
                <a:gd name="T7" fmla="*/ 14 h 29"/>
                <a:gd name="T8" fmla="*/ 14 w 28"/>
                <a:gd name="T9" fmla="*/ 29 h 29"/>
                <a:gd name="T10" fmla="*/ 14 w 28"/>
                <a:gd name="T11" fmla="*/ 7 h 29"/>
                <a:gd name="T12" fmla="*/ 6 w 28"/>
                <a:gd name="T13" fmla="*/ 14 h 29"/>
                <a:gd name="T14" fmla="*/ 14 w 28"/>
                <a:gd name="T15" fmla="*/ 22 h 29"/>
                <a:gd name="T16" fmla="*/ 22 w 28"/>
                <a:gd name="T17" fmla="*/ 14 h 29"/>
                <a:gd name="T18" fmla="*/ 14 w 28"/>
                <a:gd name="T19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9">
                  <a:moveTo>
                    <a:pt x="14" y="29"/>
                  </a:move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9"/>
                    <a:pt x="14" y="29"/>
                  </a:cubicBezTo>
                  <a:close/>
                  <a:moveTo>
                    <a:pt x="14" y="7"/>
                  </a:moveTo>
                  <a:cubicBezTo>
                    <a:pt x="10" y="7"/>
                    <a:pt x="6" y="10"/>
                    <a:pt x="6" y="14"/>
                  </a:cubicBezTo>
                  <a:cubicBezTo>
                    <a:pt x="6" y="18"/>
                    <a:pt x="10" y="22"/>
                    <a:pt x="14" y="22"/>
                  </a:cubicBezTo>
                  <a:cubicBezTo>
                    <a:pt x="18" y="22"/>
                    <a:pt x="22" y="18"/>
                    <a:pt x="22" y="14"/>
                  </a:cubicBezTo>
                  <a:cubicBezTo>
                    <a:pt x="22" y="10"/>
                    <a:pt x="18" y="7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41" name="Freeform 12"/>
          <p:cNvSpPr>
            <a:spLocks noEditPoints="1"/>
          </p:cNvSpPr>
          <p:nvPr/>
        </p:nvSpPr>
        <p:spPr bwMode="auto">
          <a:xfrm>
            <a:off x="8628597" y="1601788"/>
            <a:ext cx="1477963" cy="681037"/>
          </a:xfrm>
          <a:custGeom>
            <a:avLst/>
            <a:gdLst>
              <a:gd name="T0" fmla="*/ 1229499 w 387"/>
              <a:gd name="T1" fmla="*/ 543086 h 178"/>
              <a:gd name="T2" fmla="*/ 1302047 w 387"/>
              <a:gd name="T3" fmla="*/ 523963 h 178"/>
              <a:gd name="T4" fmla="*/ 1355504 w 387"/>
              <a:gd name="T5" fmla="*/ 405402 h 178"/>
              <a:gd name="T6" fmla="*/ 1340230 w 387"/>
              <a:gd name="T7" fmla="*/ 298315 h 178"/>
              <a:gd name="T8" fmla="*/ 1168406 w 387"/>
              <a:gd name="T9" fmla="*/ 0 h 178"/>
              <a:gd name="T10" fmla="*/ 794211 w 387"/>
              <a:gd name="T11" fmla="*/ 7649 h 178"/>
              <a:gd name="T12" fmla="*/ 0 w 387"/>
              <a:gd name="T13" fmla="*/ 225648 h 178"/>
              <a:gd name="T14" fmla="*/ 19092 w 387"/>
              <a:gd name="T15" fmla="*/ 260069 h 178"/>
              <a:gd name="T16" fmla="*/ 42002 w 387"/>
              <a:gd name="T17" fmla="*/ 267719 h 178"/>
              <a:gd name="T18" fmla="*/ 1275319 w 387"/>
              <a:gd name="T19" fmla="*/ 680770 h 178"/>
              <a:gd name="T20" fmla="*/ 1279137 w 387"/>
              <a:gd name="T21" fmla="*/ 661647 h 178"/>
              <a:gd name="T22" fmla="*/ 1168406 w 387"/>
              <a:gd name="T23" fmla="*/ 543086 h 178"/>
              <a:gd name="T24" fmla="*/ 1470053 w 387"/>
              <a:gd name="T25" fmla="*/ 646349 h 178"/>
              <a:gd name="T26" fmla="*/ 1470053 w 387"/>
              <a:gd name="T27" fmla="*/ 623402 h 178"/>
              <a:gd name="T28" fmla="*/ 34365 w 387"/>
              <a:gd name="T29" fmla="*/ 233298 h 178"/>
              <a:gd name="T30" fmla="*/ 34365 w 387"/>
              <a:gd name="T31" fmla="*/ 221824 h 178"/>
              <a:gd name="T32" fmla="*/ 76366 w 387"/>
              <a:gd name="T33" fmla="*/ 225648 h 178"/>
              <a:gd name="T34" fmla="*/ 148914 w 387"/>
              <a:gd name="T35" fmla="*/ 233298 h 178"/>
              <a:gd name="T36" fmla="*/ 87821 w 387"/>
              <a:gd name="T37" fmla="*/ 221824 h 178"/>
              <a:gd name="T38" fmla="*/ 148914 w 387"/>
              <a:gd name="T39" fmla="*/ 210350 h 178"/>
              <a:gd name="T40" fmla="*/ 148914 w 387"/>
              <a:gd name="T41" fmla="*/ 233298 h 178"/>
              <a:gd name="T42" fmla="*/ 290192 w 387"/>
              <a:gd name="T43" fmla="*/ 244771 h 178"/>
              <a:gd name="T44" fmla="*/ 187098 w 387"/>
              <a:gd name="T45" fmla="*/ 221824 h 178"/>
              <a:gd name="T46" fmla="*/ 290192 w 387"/>
              <a:gd name="T47" fmla="*/ 187403 h 178"/>
              <a:gd name="T48" fmla="*/ 313102 w 387"/>
              <a:gd name="T49" fmla="*/ 225648 h 178"/>
              <a:gd name="T50" fmla="*/ 656751 w 387"/>
              <a:gd name="T51" fmla="*/ 271543 h 178"/>
              <a:gd name="T52" fmla="*/ 336012 w 387"/>
              <a:gd name="T53" fmla="*/ 225648 h 178"/>
              <a:gd name="T54" fmla="*/ 358922 w 387"/>
              <a:gd name="T55" fmla="*/ 175929 h 178"/>
              <a:gd name="T56" fmla="*/ 679661 w 387"/>
              <a:gd name="T57" fmla="*/ 164456 h 178"/>
              <a:gd name="T58" fmla="*/ 1042401 w 387"/>
              <a:gd name="T59" fmla="*/ 290666 h 178"/>
              <a:gd name="T60" fmla="*/ 988945 w 387"/>
              <a:gd name="T61" fmla="*/ 313613 h 178"/>
              <a:gd name="T62" fmla="*/ 946943 w 387"/>
              <a:gd name="T63" fmla="*/ 290666 h 178"/>
              <a:gd name="T64" fmla="*/ 1019492 w 387"/>
              <a:gd name="T65" fmla="*/ 263894 h 178"/>
              <a:gd name="T66" fmla="*/ 1042401 w 387"/>
              <a:gd name="T67" fmla="*/ 290666 h 178"/>
              <a:gd name="T68" fmla="*/ 927852 w 387"/>
              <a:gd name="T69" fmla="*/ 210350 h 178"/>
              <a:gd name="T70" fmla="*/ 897305 w 387"/>
              <a:gd name="T71" fmla="*/ 49719 h 178"/>
              <a:gd name="T72" fmla="*/ 1183679 w 387"/>
              <a:gd name="T73" fmla="*/ 68842 h 178"/>
              <a:gd name="T74" fmla="*/ 1240954 w 387"/>
              <a:gd name="T75" fmla="*/ 225648 h 178"/>
              <a:gd name="T76" fmla="*/ 1183679 w 387"/>
              <a:gd name="T77" fmla="*/ 279192 h 178"/>
              <a:gd name="T78" fmla="*/ 1202771 w 387"/>
              <a:gd name="T79" fmla="*/ 252420 h 178"/>
              <a:gd name="T80" fmla="*/ 1271501 w 387"/>
              <a:gd name="T81" fmla="*/ 271543 h 178"/>
              <a:gd name="T82" fmla="*/ 1237136 w 387"/>
              <a:gd name="T83" fmla="*/ 298315 h 178"/>
              <a:gd name="T84" fmla="*/ 1183679 w 387"/>
              <a:gd name="T85" fmla="*/ 279192 h 17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387" h="178">
                <a:moveTo>
                  <a:pt x="385" y="163"/>
                </a:moveTo>
                <a:cubicBezTo>
                  <a:pt x="322" y="142"/>
                  <a:pt x="322" y="142"/>
                  <a:pt x="322" y="142"/>
                </a:cubicBezTo>
                <a:cubicBezTo>
                  <a:pt x="332" y="142"/>
                  <a:pt x="332" y="142"/>
                  <a:pt x="332" y="142"/>
                </a:cubicBezTo>
                <a:cubicBezTo>
                  <a:pt x="336" y="142"/>
                  <a:pt x="340" y="140"/>
                  <a:pt x="341" y="137"/>
                </a:cubicBezTo>
                <a:cubicBezTo>
                  <a:pt x="353" y="117"/>
                  <a:pt x="353" y="117"/>
                  <a:pt x="353" y="117"/>
                </a:cubicBezTo>
                <a:cubicBezTo>
                  <a:pt x="355" y="114"/>
                  <a:pt x="356" y="109"/>
                  <a:pt x="355" y="106"/>
                </a:cubicBezTo>
                <a:cubicBezTo>
                  <a:pt x="354" y="89"/>
                  <a:pt x="354" y="89"/>
                  <a:pt x="354" y="89"/>
                </a:cubicBezTo>
                <a:cubicBezTo>
                  <a:pt x="354" y="86"/>
                  <a:pt x="352" y="81"/>
                  <a:pt x="351" y="78"/>
                </a:cubicBezTo>
                <a:cubicBezTo>
                  <a:pt x="314" y="5"/>
                  <a:pt x="314" y="5"/>
                  <a:pt x="314" y="5"/>
                </a:cubicBezTo>
                <a:cubicBezTo>
                  <a:pt x="313" y="3"/>
                  <a:pt x="309" y="0"/>
                  <a:pt x="306" y="0"/>
                </a:cubicBezTo>
                <a:cubicBezTo>
                  <a:pt x="219" y="0"/>
                  <a:pt x="219" y="0"/>
                  <a:pt x="219" y="0"/>
                </a:cubicBezTo>
                <a:cubicBezTo>
                  <a:pt x="216" y="0"/>
                  <a:pt x="211" y="1"/>
                  <a:pt x="208" y="2"/>
                </a:cubicBezTo>
                <a:cubicBezTo>
                  <a:pt x="6" y="52"/>
                  <a:pt x="6" y="52"/>
                  <a:pt x="6" y="52"/>
                </a:cubicBezTo>
                <a:cubicBezTo>
                  <a:pt x="2" y="52"/>
                  <a:pt x="0" y="56"/>
                  <a:pt x="0" y="59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3"/>
                  <a:pt x="2" y="67"/>
                  <a:pt x="5" y="68"/>
                </a:cubicBezTo>
                <a:cubicBezTo>
                  <a:pt x="10" y="69"/>
                  <a:pt x="10" y="69"/>
                  <a:pt x="10" y="69"/>
                </a:cubicBezTo>
                <a:cubicBezTo>
                  <a:pt x="10" y="70"/>
                  <a:pt x="11" y="70"/>
                  <a:pt x="11" y="70"/>
                </a:cubicBezTo>
                <a:cubicBezTo>
                  <a:pt x="333" y="178"/>
                  <a:pt x="333" y="178"/>
                  <a:pt x="333" y="178"/>
                </a:cubicBezTo>
                <a:cubicBezTo>
                  <a:pt x="333" y="178"/>
                  <a:pt x="334" y="178"/>
                  <a:pt x="334" y="178"/>
                </a:cubicBezTo>
                <a:cubicBezTo>
                  <a:pt x="335" y="178"/>
                  <a:pt x="336" y="178"/>
                  <a:pt x="336" y="177"/>
                </a:cubicBezTo>
                <a:cubicBezTo>
                  <a:pt x="337" y="175"/>
                  <a:pt x="336" y="174"/>
                  <a:pt x="335" y="173"/>
                </a:cubicBezTo>
                <a:cubicBezTo>
                  <a:pt x="242" y="142"/>
                  <a:pt x="242" y="142"/>
                  <a:pt x="242" y="142"/>
                </a:cubicBezTo>
                <a:cubicBezTo>
                  <a:pt x="306" y="142"/>
                  <a:pt x="306" y="142"/>
                  <a:pt x="306" y="142"/>
                </a:cubicBezTo>
                <a:cubicBezTo>
                  <a:pt x="384" y="168"/>
                  <a:pt x="384" y="168"/>
                  <a:pt x="384" y="168"/>
                </a:cubicBezTo>
                <a:cubicBezTo>
                  <a:pt x="384" y="169"/>
                  <a:pt x="384" y="169"/>
                  <a:pt x="385" y="169"/>
                </a:cubicBezTo>
                <a:cubicBezTo>
                  <a:pt x="386" y="169"/>
                  <a:pt x="387" y="168"/>
                  <a:pt x="387" y="167"/>
                </a:cubicBezTo>
                <a:cubicBezTo>
                  <a:pt x="387" y="165"/>
                  <a:pt x="387" y="164"/>
                  <a:pt x="385" y="163"/>
                </a:cubicBezTo>
                <a:close/>
                <a:moveTo>
                  <a:pt x="14" y="61"/>
                </a:moveTo>
                <a:cubicBezTo>
                  <a:pt x="9" y="61"/>
                  <a:pt x="9" y="61"/>
                  <a:pt x="9" y="61"/>
                </a:cubicBezTo>
                <a:cubicBezTo>
                  <a:pt x="6" y="61"/>
                  <a:pt x="3" y="61"/>
                  <a:pt x="3" y="59"/>
                </a:cubicBezTo>
                <a:cubicBezTo>
                  <a:pt x="3" y="58"/>
                  <a:pt x="6" y="58"/>
                  <a:pt x="9" y="58"/>
                </a:cubicBezTo>
                <a:cubicBezTo>
                  <a:pt x="14" y="57"/>
                  <a:pt x="14" y="57"/>
                  <a:pt x="14" y="57"/>
                </a:cubicBezTo>
                <a:cubicBezTo>
                  <a:pt x="17" y="57"/>
                  <a:pt x="20" y="57"/>
                  <a:pt x="20" y="59"/>
                </a:cubicBezTo>
                <a:cubicBezTo>
                  <a:pt x="20" y="61"/>
                  <a:pt x="17" y="61"/>
                  <a:pt x="14" y="61"/>
                </a:cubicBezTo>
                <a:close/>
                <a:moveTo>
                  <a:pt x="39" y="61"/>
                </a:moveTo>
                <a:cubicBezTo>
                  <a:pt x="29" y="61"/>
                  <a:pt x="29" y="61"/>
                  <a:pt x="29" y="61"/>
                </a:cubicBezTo>
                <a:cubicBezTo>
                  <a:pt x="26" y="61"/>
                  <a:pt x="23" y="61"/>
                  <a:pt x="23" y="58"/>
                </a:cubicBezTo>
                <a:cubicBezTo>
                  <a:pt x="23" y="56"/>
                  <a:pt x="26" y="56"/>
                  <a:pt x="29" y="56"/>
                </a:cubicBezTo>
                <a:cubicBezTo>
                  <a:pt x="39" y="55"/>
                  <a:pt x="39" y="55"/>
                  <a:pt x="39" y="55"/>
                </a:cubicBezTo>
                <a:cubicBezTo>
                  <a:pt x="42" y="54"/>
                  <a:pt x="45" y="54"/>
                  <a:pt x="45" y="57"/>
                </a:cubicBezTo>
                <a:cubicBezTo>
                  <a:pt x="45" y="62"/>
                  <a:pt x="42" y="61"/>
                  <a:pt x="39" y="61"/>
                </a:cubicBezTo>
                <a:close/>
                <a:moveTo>
                  <a:pt x="82" y="59"/>
                </a:moveTo>
                <a:cubicBezTo>
                  <a:pt x="82" y="62"/>
                  <a:pt x="80" y="64"/>
                  <a:pt x="76" y="64"/>
                </a:cubicBezTo>
                <a:cubicBezTo>
                  <a:pt x="55" y="63"/>
                  <a:pt x="55" y="63"/>
                  <a:pt x="55" y="63"/>
                </a:cubicBezTo>
                <a:cubicBezTo>
                  <a:pt x="51" y="63"/>
                  <a:pt x="49" y="62"/>
                  <a:pt x="49" y="58"/>
                </a:cubicBezTo>
                <a:cubicBezTo>
                  <a:pt x="49" y="53"/>
                  <a:pt x="51" y="53"/>
                  <a:pt x="55" y="52"/>
                </a:cubicBezTo>
                <a:cubicBezTo>
                  <a:pt x="76" y="49"/>
                  <a:pt x="76" y="49"/>
                  <a:pt x="76" y="49"/>
                </a:cubicBezTo>
                <a:cubicBezTo>
                  <a:pt x="80" y="49"/>
                  <a:pt x="82" y="51"/>
                  <a:pt x="82" y="55"/>
                </a:cubicBezTo>
                <a:lnTo>
                  <a:pt x="82" y="59"/>
                </a:lnTo>
                <a:close/>
                <a:moveTo>
                  <a:pt x="178" y="65"/>
                </a:moveTo>
                <a:cubicBezTo>
                  <a:pt x="178" y="69"/>
                  <a:pt x="175" y="71"/>
                  <a:pt x="172" y="71"/>
                </a:cubicBezTo>
                <a:cubicBezTo>
                  <a:pt x="94" y="65"/>
                  <a:pt x="94" y="65"/>
                  <a:pt x="94" y="65"/>
                </a:cubicBezTo>
                <a:cubicBezTo>
                  <a:pt x="91" y="65"/>
                  <a:pt x="88" y="62"/>
                  <a:pt x="88" y="59"/>
                </a:cubicBezTo>
                <a:cubicBezTo>
                  <a:pt x="88" y="53"/>
                  <a:pt x="88" y="53"/>
                  <a:pt x="88" y="53"/>
                </a:cubicBezTo>
                <a:cubicBezTo>
                  <a:pt x="88" y="50"/>
                  <a:pt x="91" y="47"/>
                  <a:pt x="94" y="46"/>
                </a:cubicBezTo>
                <a:cubicBezTo>
                  <a:pt x="172" y="38"/>
                  <a:pt x="172" y="38"/>
                  <a:pt x="172" y="38"/>
                </a:cubicBezTo>
                <a:cubicBezTo>
                  <a:pt x="175" y="37"/>
                  <a:pt x="178" y="40"/>
                  <a:pt x="178" y="43"/>
                </a:cubicBezTo>
                <a:lnTo>
                  <a:pt x="178" y="65"/>
                </a:lnTo>
                <a:close/>
                <a:moveTo>
                  <a:pt x="273" y="76"/>
                </a:moveTo>
                <a:cubicBezTo>
                  <a:pt x="273" y="79"/>
                  <a:pt x="270" y="82"/>
                  <a:pt x="267" y="82"/>
                </a:cubicBezTo>
                <a:cubicBezTo>
                  <a:pt x="259" y="82"/>
                  <a:pt x="259" y="82"/>
                  <a:pt x="259" y="82"/>
                </a:cubicBezTo>
                <a:cubicBezTo>
                  <a:pt x="255" y="82"/>
                  <a:pt x="251" y="79"/>
                  <a:pt x="249" y="77"/>
                </a:cubicBezTo>
                <a:cubicBezTo>
                  <a:pt x="248" y="76"/>
                  <a:pt x="248" y="76"/>
                  <a:pt x="248" y="76"/>
                </a:cubicBezTo>
                <a:cubicBezTo>
                  <a:pt x="247" y="73"/>
                  <a:pt x="248" y="70"/>
                  <a:pt x="251" y="69"/>
                </a:cubicBezTo>
                <a:cubicBezTo>
                  <a:pt x="267" y="69"/>
                  <a:pt x="267" y="69"/>
                  <a:pt x="267" y="69"/>
                </a:cubicBezTo>
                <a:cubicBezTo>
                  <a:pt x="270" y="68"/>
                  <a:pt x="273" y="71"/>
                  <a:pt x="273" y="74"/>
                </a:cubicBezTo>
                <a:lnTo>
                  <a:pt x="273" y="76"/>
                </a:lnTo>
                <a:close/>
                <a:moveTo>
                  <a:pt x="251" y="61"/>
                </a:moveTo>
                <a:cubicBezTo>
                  <a:pt x="247" y="61"/>
                  <a:pt x="244" y="58"/>
                  <a:pt x="243" y="55"/>
                </a:cubicBezTo>
                <a:cubicBezTo>
                  <a:pt x="231" y="19"/>
                  <a:pt x="231" y="19"/>
                  <a:pt x="231" y="19"/>
                </a:cubicBezTo>
                <a:cubicBezTo>
                  <a:pt x="230" y="16"/>
                  <a:pt x="232" y="13"/>
                  <a:pt x="235" y="13"/>
                </a:cubicBezTo>
                <a:cubicBezTo>
                  <a:pt x="302" y="13"/>
                  <a:pt x="302" y="13"/>
                  <a:pt x="302" y="13"/>
                </a:cubicBezTo>
                <a:cubicBezTo>
                  <a:pt x="305" y="13"/>
                  <a:pt x="309" y="15"/>
                  <a:pt x="310" y="18"/>
                </a:cubicBezTo>
                <a:cubicBezTo>
                  <a:pt x="328" y="53"/>
                  <a:pt x="328" y="53"/>
                  <a:pt x="328" y="53"/>
                </a:cubicBezTo>
                <a:cubicBezTo>
                  <a:pt x="330" y="56"/>
                  <a:pt x="328" y="59"/>
                  <a:pt x="325" y="59"/>
                </a:cubicBezTo>
                <a:lnTo>
                  <a:pt x="251" y="61"/>
                </a:lnTo>
                <a:close/>
                <a:moveTo>
                  <a:pt x="310" y="73"/>
                </a:moveTo>
                <a:cubicBezTo>
                  <a:pt x="310" y="71"/>
                  <a:pt x="310" y="71"/>
                  <a:pt x="310" y="71"/>
                </a:cubicBezTo>
                <a:cubicBezTo>
                  <a:pt x="310" y="68"/>
                  <a:pt x="312" y="66"/>
                  <a:pt x="315" y="66"/>
                </a:cubicBezTo>
                <a:cubicBezTo>
                  <a:pt x="330" y="65"/>
                  <a:pt x="330" y="65"/>
                  <a:pt x="330" y="65"/>
                </a:cubicBezTo>
                <a:cubicBezTo>
                  <a:pt x="334" y="66"/>
                  <a:pt x="335" y="69"/>
                  <a:pt x="333" y="71"/>
                </a:cubicBezTo>
                <a:cubicBezTo>
                  <a:pt x="332" y="72"/>
                  <a:pt x="332" y="72"/>
                  <a:pt x="332" y="72"/>
                </a:cubicBezTo>
                <a:cubicBezTo>
                  <a:pt x="331" y="75"/>
                  <a:pt x="327" y="77"/>
                  <a:pt x="324" y="78"/>
                </a:cubicBezTo>
                <a:cubicBezTo>
                  <a:pt x="316" y="78"/>
                  <a:pt x="316" y="78"/>
                  <a:pt x="316" y="78"/>
                </a:cubicBezTo>
                <a:cubicBezTo>
                  <a:pt x="313" y="78"/>
                  <a:pt x="310" y="76"/>
                  <a:pt x="310" y="73"/>
                </a:cubicBezTo>
                <a:close/>
              </a:path>
            </a:pathLst>
          </a:custGeom>
          <a:solidFill>
            <a:srgbClr val="7CA494"/>
          </a:solidFill>
          <a:ln>
            <a:noFill/>
          </a:ln>
        </p:spPr>
        <p:txBody>
          <a:bodyPr lIns="91440" tIns="45720" rIns="91440" bIns="45720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42" name="Freeform 28"/>
          <p:cNvSpPr>
            <a:spLocks noEditPoints="1"/>
          </p:cNvSpPr>
          <p:nvPr/>
        </p:nvSpPr>
        <p:spPr bwMode="auto">
          <a:xfrm>
            <a:off x="8769885" y="2890839"/>
            <a:ext cx="1376363" cy="722312"/>
          </a:xfrm>
          <a:custGeom>
            <a:avLst/>
            <a:gdLst>
              <a:gd name="T0" fmla="*/ 668040 w 443"/>
              <a:gd name="T1" fmla="*/ 93412 h 232"/>
              <a:gd name="T2" fmla="*/ 702219 w 443"/>
              <a:gd name="T3" fmla="*/ 99639 h 232"/>
              <a:gd name="T4" fmla="*/ 751934 w 443"/>
              <a:gd name="T5" fmla="*/ 137004 h 232"/>
              <a:gd name="T6" fmla="*/ 789220 w 443"/>
              <a:gd name="T7" fmla="*/ 227302 h 232"/>
              <a:gd name="T8" fmla="*/ 677362 w 443"/>
              <a:gd name="T9" fmla="*/ 227302 h 232"/>
              <a:gd name="T10" fmla="*/ 329359 w 443"/>
              <a:gd name="T11" fmla="*/ 49820 h 232"/>
              <a:gd name="T12" fmla="*/ 257895 w 443"/>
              <a:gd name="T13" fmla="*/ 0 h 232"/>
              <a:gd name="T14" fmla="*/ 329359 w 443"/>
              <a:gd name="T15" fmla="*/ 49820 h 232"/>
              <a:gd name="T16" fmla="*/ 257895 w 443"/>
              <a:gd name="T17" fmla="*/ 386102 h 232"/>
              <a:gd name="T18" fmla="*/ 450539 w 443"/>
              <a:gd name="T19" fmla="*/ 426580 h 232"/>
              <a:gd name="T20" fmla="*/ 450539 w 443"/>
              <a:gd name="T21" fmla="*/ 342510 h 232"/>
              <a:gd name="T22" fmla="*/ 1249080 w 443"/>
              <a:gd name="T23" fmla="*/ 367419 h 232"/>
              <a:gd name="T24" fmla="*/ 534432 w 443"/>
              <a:gd name="T25" fmla="*/ 267780 h 232"/>
              <a:gd name="T26" fmla="*/ 326252 w 443"/>
              <a:gd name="T27" fmla="*/ 96525 h 232"/>
              <a:gd name="T28" fmla="*/ 142930 w 443"/>
              <a:gd name="T29" fmla="*/ 49820 h 232"/>
              <a:gd name="T30" fmla="*/ 0 w 443"/>
              <a:gd name="T31" fmla="*/ 233529 h 232"/>
              <a:gd name="T32" fmla="*/ 205073 w 443"/>
              <a:gd name="T33" fmla="*/ 186823 h 232"/>
              <a:gd name="T34" fmla="*/ 397717 w 443"/>
              <a:gd name="T35" fmla="*/ 314486 h 232"/>
              <a:gd name="T36" fmla="*/ 497146 w 443"/>
              <a:gd name="T37" fmla="*/ 323827 h 232"/>
              <a:gd name="T38" fmla="*/ 497146 w 443"/>
              <a:gd name="T39" fmla="*/ 445263 h 232"/>
              <a:gd name="T40" fmla="*/ 407039 w 443"/>
              <a:gd name="T41" fmla="*/ 457717 h 232"/>
              <a:gd name="T42" fmla="*/ 220609 w 443"/>
              <a:gd name="T43" fmla="*/ 697474 h 232"/>
              <a:gd name="T44" fmla="*/ 139822 w 443"/>
              <a:gd name="T45" fmla="*/ 672564 h 232"/>
              <a:gd name="T46" fmla="*/ 276538 w 443"/>
              <a:gd name="T47" fmla="*/ 722384 h 232"/>
              <a:gd name="T48" fmla="*/ 748827 w 443"/>
              <a:gd name="T49" fmla="*/ 529333 h 232"/>
              <a:gd name="T50" fmla="*/ 1140329 w 443"/>
              <a:gd name="T51" fmla="*/ 504423 h 232"/>
              <a:gd name="T52" fmla="*/ 1249080 w 443"/>
              <a:gd name="T53" fmla="*/ 367419 h 232"/>
              <a:gd name="T54" fmla="*/ 705326 w 443"/>
              <a:gd name="T55" fmla="*/ 392329 h 232"/>
              <a:gd name="T56" fmla="*/ 677362 w 443"/>
              <a:gd name="T57" fmla="*/ 376761 h 232"/>
              <a:gd name="T58" fmla="*/ 692898 w 443"/>
              <a:gd name="T59" fmla="*/ 342510 h 232"/>
              <a:gd name="T60" fmla="*/ 720862 w 443"/>
              <a:gd name="T61" fmla="*/ 354965 h 232"/>
              <a:gd name="T62" fmla="*/ 817184 w 443"/>
              <a:gd name="T63" fmla="*/ 376761 h 232"/>
              <a:gd name="T64" fmla="*/ 789220 w 443"/>
              <a:gd name="T65" fmla="*/ 392329 h 232"/>
              <a:gd name="T66" fmla="*/ 773684 w 443"/>
              <a:gd name="T67" fmla="*/ 354965 h 232"/>
              <a:gd name="T68" fmla="*/ 801649 w 443"/>
              <a:gd name="T69" fmla="*/ 342510 h 232"/>
              <a:gd name="T70" fmla="*/ 817184 w 443"/>
              <a:gd name="T71" fmla="*/ 376761 h 232"/>
              <a:gd name="T72" fmla="*/ 897971 w 443"/>
              <a:gd name="T73" fmla="*/ 392329 h 232"/>
              <a:gd name="T74" fmla="*/ 870006 w 443"/>
              <a:gd name="T75" fmla="*/ 376761 h 232"/>
              <a:gd name="T76" fmla="*/ 885542 w 443"/>
              <a:gd name="T77" fmla="*/ 342510 h 232"/>
              <a:gd name="T78" fmla="*/ 913506 w 443"/>
              <a:gd name="T79" fmla="*/ 354965 h 232"/>
              <a:gd name="T80" fmla="*/ 1118579 w 443"/>
              <a:gd name="T81" fmla="*/ 395443 h 232"/>
              <a:gd name="T82" fmla="*/ 1000507 w 443"/>
              <a:gd name="T83" fmla="*/ 358078 h 232"/>
              <a:gd name="T84" fmla="*/ 1106151 w 443"/>
              <a:gd name="T85" fmla="*/ 317600 h 232"/>
              <a:gd name="T86" fmla="*/ 1118579 w 443"/>
              <a:gd name="T87" fmla="*/ 395443 h 232"/>
              <a:gd name="T88" fmla="*/ 466075 w 443"/>
              <a:gd name="T89" fmla="*/ 386102 h 232"/>
              <a:gd name="T90" fmla="*/ 506468 w 443"/>
              <a:gd name="T91" fmla="*/ 386102 h 232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443" h="232">
                <a:moveTo>
                  <a:pt x="227" y="43"/>
                </a:moveTo>
                <a:cubicBezTo>
                  <a:pt x="215" y="30"/>
                  <a:pt x="215" y="30"/>
                  <a:pt x="215" y="30"/>
                </a:cubicBezTo>
                <a:cubicBezTo>
                  <a:pt x="220" y="30"/>
                  <a:pt x="220" y="30"/>
                  <a:pt x="220" y="30"/>
                </a:cubicBezTo>
                <a:cubicBezTo>
                  <a:pt x="223" y="30"/>
                  <a:pt x="224" y="31"/>
                  <a:pt x="226" y="32"/>
                </a:cubicBezTo>
                <a:cubicBezTo>
                  <a:pt x="227" y="33"/>
                  <a:pt x="242" y="44"/>
                  <a:pt x="242" y="44"/>
                </a:cubicBezTo>
                <a:cubicBezTo>
                  <a:pt x="242" y="44"/>
                  <a:pt x="242" y="44"/>
                  <a:pt x="242" y="44"/>
                </a:cubicBezTo>
                <a:cubicBezTo>
                  <a:pt x="246" y="46"/>
                  <a:pt x="247" y="50"/>
                  <a:pt x="248" y="53"/>
                </a:cubicBezTo>
                <a:cubicBezTo>
                  <a:pt x="249" y="57"/>
                  <a:pt x="251" y="65"/>
                  <a:pt x="254" y="73"/>
                </a:cubicBezTo>
                <a:cubicBezTo>
                  <a:pt x="242" y="73"/>
                  <a:pt x="229" y="73"/>
                  <a:pt x="218" y="73"/>
                </a:cubicBezTo>
                <a:cubicBezTo>
                  <a:pt x="218" y="73"/>
                  <a:pt x="218" y="73"/>
                  <a:pt x="218" y="73"/>
                </a:cubicBezTo>
                <a:lnTo>
                  <a:pt x="227" y="43"/>
                </a:lnTo>
                <a:close/>
                <a:moveTo>
                  <a:pt x="106" y="16"/>
                </a:moveTo>
                <a:cubicBezTo>
                  <a:pt x="106" y="0"/>
                  <a:pt x="106" y="0"/>
                  <a:pt x="106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79" y="5"/>
                  <a:pt x="79" y="5"/>
                  <a:pt x="79" y="5"/>
                </a:cubicBezTo>
                <a:cubicBezTo>
                  <a:pt x="88" y="7"/>
                  <a:pt x="98" y="10"/>
                  <a:pt x="106" y="16"/>
                </a:cubicBezTo>
                <a:close/>
                <a:moveTo>
                  <a:pt x="128" y="109"/>
                </a:moveTo>
                <a:cubicBezTo>
                  <a:pt x="103" y="109"/>
                  <a:pt x="83" y="115"/>
                  <a:pt x="83" y="124"/>
                </a:cubicBezTo>
                <a:cubicBezTo>
                  <a:pt x="83" y="132"/>
                  <a:pt x="103" y="138"/>
                  <a:pt x="128" y="138"/>
                </a:cubicBezTo>
                <a:cubicBezTo>
                  <a:pt x="134" y="138"/>
                  <a:pt x="140" y="138"/>
                  <a:pt x="145" y="137"/>
                </a:cubicBezTo>
                <a:cubicBezTo>
                  <a:pt x="143" y="134"/>
                  <a:pt x="141" y="129"/>
                  <a:pt x="141" y="124"/>
                </a:cubicBezTo>
                <a:cubicBezTo>
                  <a:pt x="141" y="118"/>
                  <a:pt x="143" y="114"/>
                  <a:pt x="145" y="110"/>
                </a:cubicBezTo>
                <a:cubicBezTo>
                  <a:pt x="140" y="109"/>
                  <a:pt x="134" y="109"/>
                  <a:pt x="128" y="109"/>
                </a:cubicBezTo>
                <a:close/>
                <a:moveTo>
                  <a:pt x="402" y="118"/>
                </a:moveTo>
                <a:cubicBezTo>
                  <a:pt x="383" y="93"/>
                  <a:pt x="357" y="85"/>
                  <a:pt x="313" y="85"/>
                </a:cubicBezTo>
                <a:cubicBezTo>
                  <a:pt x="280" y="85"/>
                  <a:pt x="186" y="86"/>
                  <a:pt x="172" y="86"/>
                </a:cubicBezTo>
                <a:cubicBezTo>
                  <a:pt x="157" y="86"/>
                  <a:pt x="148" y="82"/>
                  <a:pt x="139" y="72"/>
                </a:cubicBezTo>
                <a:cubicBezTo>
                  <a:pt x="130" y="62"/>
                  <a:pt x="114" y="42"/>
                  <a:pt x="105" y="31"/>
                </a:cubicBezTo>
                <a:cubicBezTo>
                  <a:pt x="98" y="23"/>
                  <a:pt x="80" y="16"/>
                  <a:pt x="67" y="16"/>
                </a:cubicBezTo>
                <a:cubicBezTo>
                  <a:pt x="55" y="16"/>
                  <a:pt x="46" y="16"/>
                  <a:pt x="46" y="16"/>
                </a:cubicBezTo>
                <a:cubicBezTo>
                  <a:pt x="46" y="16"/>
                  <a:pt x="50" y="25"/>
                  <a:pt x="56" y="38"/>
                </a:cubicBezTo>
                <a:cubicBezTo>
                  <a:pt x="0" y="75"/>
                  <a:pt x="0" y="75"/>
                  <a:pt x="0" y="75"/>
                </a:cubicBezTo>
                <a:cubicBezTo>
                  <a:pt x="37" y="75"/>
                  <a:pt x="37" y="75"/>
                  <a:pt x="37" y="75"/>
                </a:cubicBezTo>
                <a:cubicBezTo>
                  <a:pt x="66" y="60"/>
                  <a:pt x="66" y="60"/>
                  <a:pt x="66" y="60"/>
                </a:cubicBezTo>
                <a:cubicBezTo>
                  <a:pt x="73" y="75"/>
                  <a:pt x="81" y="92"/>
                  <a:pt x="89" y="107"/>
                </a:cubicBezTo>
                <a:cubicBezTo>
                  <a:pt x="99" y="102"/>
                  <a:pt x="115" y="101"/>
                  <a:pt x="128" y="101"/>
                </a:cubicBezTo>
                <a:cubicBezTo>
                  <a:pt x="140" y="101"/>
                  <a:pt x="151" y="102"/>
                  <a:pt x="160" y="104"/>
                </a:cubicBezTo>
                <a:cubicBezTo>
                  <a:pt x="160" y="104"/>
                  <a:pt x="160" y="104"/>
                  <a:pt x="160" y="104"/>
                </a:cubicBezTo>
                <a:cubicBezTo>
                  <a:pt x="166" y="106"/>
                  <a:pt x="171" y="114"/>
                  <a:pt x="171" y="124"/>
                </a:cubicBezTo>
                <a:cubicBezTo>
                  <a:pt x="171" y="133"/>
                  <a:pt x="166" y="141"/>
                  <a:pt x="160" y="143"/>
                </a:cubicBezTo>
                <a:cubicBezTo>
                  <a:pt x="160" y="143"/>
                  <a:pt x="160" y="143"/>
                  <a:pt x="160" y="143"/>
                </a:cubicBezTo>
                <a:cubicBezTo>
                  <a:pt x="151" y="145"/>
                  <a:pt x="141" y="146"/>
                  <a:pt x="131" y="147"/>
                </a:cubicBezTo>
                <a:cubicBezTo>
                  <a:pt x="140" y="151"/>
                  <a:pt x="151" y="154"/>
                  <a:pt x="164" y="157"/>
                </a:cubicBezTo>
                <a:cubicBezTo>
                  <a:pt x="71" y="224"/>
                  <a:pt x="71" y="224"/>
                  <a:pt x="71" y="224"/>
                </a:cubicBezTo>
                <a:cubicBezTo>
                  <a:pt x="65" y="221"/>
                  <a:pt x="59" y="218"/>
                  <a:pt x="56" y="217"/>
                </a:cubicBezTo>
                <a:cubicBezTo>
                  <a:pt x="52" y="216"/>
                  <a:pt x="49" y="216"/>
                  <a:pt x="45" y="216"/>
                </a:cubicBezTo>
                <a:cubicBezTo>
                  <a:pt x="59" y="232"/>
                  <a:pt x="59" y="232"/>
                  <a:pt x="59" y="232"/>
                </a:cubicBezTo>
                <a:cubicBezTo>
                  <a:pt x="89" y="232"/>
                  <a:pt x="89" y="232"/>
                  <a:pt x="89" y="232"/>
                </a:cubicBezTo>
                <a:cubicBezTo>
                  <a:pt x="101" y="232"/>
                  <a:pt x="111" y="230"/>
                  <a:pt x="121" y="225"/>
                </a:cubicBezTo>
                <a:cubicBezTo>
                  <a:pt x="135" y="219"/>
                  <a:pt x="213" y="181"/>
                  <a:pt x="241" y="170"/>
                </a:cubicBezTo>
                <a:cubicBezTo>
                  <a:pt x="248" y="167"/>
                  <a:pt x="254" y="164"/>
                  <a:pt x="261" y="162"/>
                </a:cubicBezTo>
                <a:cubicBezTo>
                  <a:pt x="301" y="162"/>
                  <a:pt x="355" y="162"/>
                  <a:pt x="367" y="162"/>
                </a:cubicBezTo>
                <a:cubicBezTo>
                  <a:pt x="436" y="162"/>
                  <a:pt x="443" y="150"/>
                  <a:pt x="443" y="141"/>
                </a:cubicBezTo>
                <a:cubicBezTo>
                  <a:pt x="443" y="132"/>
                  <a:pt x="426" y="127"/>
                  <a:pt x="402" y="118"/>
                </a:cubicBezTo>
                <a:close/>
                <a:moveTo>
                  <a:pt x="232" y="121"/>
                </a:moveTo>
                <a:cubicBezTo>
                  <a:pt x="232" y="124"/>
                  <a:pt x="230" y="126"/>
                  <a:pt x="227" y="126"/>
                </a:cubicBezTo>
                <a:cubicBezTo>
                  <a:pt x="223" y="126"/>
                  <a:pt x="223" y="126"/>
                  <a:pt x="223" y="126"/>
                </a:cubicBezTo>
                <a:cubicBezTo>
                  <a:pt x="220" y="126"/>
                  <a:pt x="218" y="124"/>
                  <a:pt x="218" y="121"/>
                </a:cubicBezTo>
                <a:cubicBezTo>
                  <a:pt x="218" y="114"/>
                  <a:pt x="218" y="114"/>
                  <a:pt x="218" y="114"/>
                </a:cubicBezTo>
                <a:cubicBezTo>
                  <a:pt x="218" y="112"/>
                  <a:pt x="220" y="110"/>
                  <a:pt x="223" y="110"/>
                </a:cubicBezTo>
                <a:cubicBezTo>
                  <a:pt x="227" y="110"/>
                  <a:pt x="227" y="110"/>
                  <a:pt x="227" y="110"/>
                </a:cubicBezTo>
                <a:cubicBezTo>
                  <a:pt x="230" y="110"/>
                  <a:pt x="232" y="112"/>
                  <a:pt x="232" y="114"/>
                </a:cubicBezTo>
                <a:lnTo>
                  <a:pt x="232" y="121"/>
                </a:lnTo>
                <a:close/>
                <a:moveTo>
                  <a:pt x="263" y="121"/>
                </a:moveTo>
                <a:cubicBezTo>
                  <a:pt x="263" y="124"/>
                  <a:pt x="261" y="126"/>
                  <a:pt x="258" y="126"/>
                </a:cubicBezTo>
                <a:cubicBezTo>
                  <a:pt x="254" y="126"/>
                  <a:pt x="254" y="126"/>
                  <a:pt x="254" y="126"/>
                </a:cubicBezTo>
                <a:cubicBezTo>
                  <a:pt x="251" y="126"/>
                  <a:pt x="249" y="124"/>
                  <a:pt x="249" y="121"/>
                </a:cubicBezTo>
                <a:cubicBezTo>
                  <a:pt x="249" y="114"/>
                  <a:pt x="249" y="114"/>
                  <a:pt x="249" y="114"/>
                </a:cubicBezTo>
                <a:cubicBezTo>
                  <a:pt x="249" y="112"/>
                  <a:pt x="251" y="110"/>
                  <a:pt x="254" y="110"/>
                </a:cubicBezTo>
                <a:cubicBezTo>
                  <a:pt x="258" y="110"/>
                  <a:pt x="258" y="110"/>
                  <a:pt x="258" y="110"/>
                </a:cubicBezTo>
                <a:cubicBezTo>
                  <a:pt x="261" y="110"/>
                  <a:pt x="263" y="112"/>
                  <a:pt x="263" y="114"/>
                </a:cubicBezTo>
                <a:lnTo>
                  <a:pt x="263" y="121"/>
                </a:lnTo>
                <a:close/>
                <a:moveTo>
                  <a:pt x="294" y="121"/>
                </a:moveTo>
                <a:cubicBezTo>
                  <a:pt x="294" y="124"/>
                  <a:pt x="292" y="126"/>
                  <a:pt x="289" y="126"/>
                </a:cubicBezTo>
                <a:cubicBezTo>
                  <a:pt x="285" y="126"/>
                  <a:pt x="285" y="126"/>
                  <a:pt x="285" y="126"/>
                </a:cubicBezTo>
                <a:cubicBezTo>
                  <a:pt x="282" y="126"/>
                  <a:pt x="280" y="124"/>
                  <a:pt x="280" y="121"/>
                </a:cubicBezTo>
                <a:cubicBezTo>
                  <a:pt x="280" y="114"/>
                  <a:pt x="280" y="114"/>
                  <a:pt x="280" y="114"/>
                </a:cubicBezTo>
                <a:cubicBezTo>
                  <a:pt x="280" y="112"/>
                  <a:pt x="282" y="110"/>
                  <a:pt x="285" y="110"/>
                </a:cubicBezTo>
                <a:cubicBezTo>
                  <a:pt x="289" y="110"/>
                  <a:pt x="289" y="110"/>
                  <a:pt x="289" y="110"/>
                </a:cubicBezTo>
                <a:cubicBezTo>
                  <a:pt x="292" y="110"/>
                  <a:pt x="294" y="112"/>
                  <a:pt x="294" y="114"/>
                </a:cubicBezTo>
                <a:lnTo>
                  <a:pt x="294" y="121"/>
                </a:lnTo>
                <a:close/>
                <a:moveTo>
                  <a:pt x="360" y="127"/>
                </a:moveTo>
                <a:cubicBezTo>
                  <a:pt x="360" y="127"/>
                  <a:pt x="360" y="127"/>
                  <a:pt x="360" y="127"/>
                </a:cubicBezTo>
                <a:cubicBezTo>
                  <a:pt x="343" y="127"/>
                  <a:pt x="328" y="122"/>
                  <a:pt x="322" y="115"/>
                </a:cubicBezTo>
                <a:cubicBezTo>
                  <a:pt x="320" y="112"/>
                  <a:pt x="321" y="109"/>
                  <a:pt x="325" y="109"/>
                </a:cubicBezTo>
                <a:cubicBezTo>
                  <a:pt x="331" y="108"/>
                  <a:pt x="348" y="108"/>
                  <a:pt x="356" y="102"/>
                </a:cubicBezTo>
                <a:cubicBezTo>
                  <a:pt x="370" y="106"/>
                  <a:pt x="380" y="112"/>
                  <a:pt x="388" y="121"/>
                </a:cubicBezTo>
                <a:cubicBezTo>
                  <a:pt x="382" y="125"/>
                  <a:pt x="371" y="127"/>
                  <a:pt x="360" y="127"/>
                </a:cubicBezTo>
                <a:close/>
                <a:moveTo>
                  <a:pt x="156" y="135"/>
                </a:moveTo>
                <a:cubicBezTo>
                  <a:pt x="153" y="135"/>
                  <a:pt x="150" y="130"/>
                  <a:pt x="150" y="124"/>
                </a:cubicBezTo>
                <a:cubicBezTo>
                  <a:pt x="150" y="117"/>
                  <a:pt x="153" y="112"/>
                  <a:pt x="156" y="112"/>
                </a:cubicBezTo>
                <a:cubicBezTo>
                  <a:pt x="160" y="112"/>
                  <a:pt x="163" y="117"/>
                  <a:pt x="163" y="124"/>
                </a:cubicBezTo>
                <a:cubicBezTo>
                  <a:pt x="163" y="130"/>
                  <a:pt x="160" y="135"/>
                  <a:pt x="156" y="135"/>
                </a:cubicBezTo>
                <a:close/>
              </a:path>
            </a:pathLst>
          </a:custGeom>
          <a:solidFill>
            <a:srgbClr val="4B6B5E"/>
          </a:solidFill>
          <a:ln>
            <a:noFill/>
          </a:ln>
        </p:spPr>
        <p:txBody>
          <a:bodyPr lIns="91440" tIns="45720" rIns="91440" bIns="45720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44" name="TextBox 6"/>
          <p:cNvSpPr txBox="1"/>
          <p:nvPr/>
        </p:nvSpPr>
        <p:spPr>
          <a:xfrm>
            <a:off x="2082206" y="1617683"/>
            <a:ext cx="613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prstClr val="white"/>
                </a:solidFill>
              </a:rPr>
              <a:t>1</a:t>
            </a:r>
            <a:endParaRPr lang="zh-CN" altLang="en-US" sz="3200" dirty="0">
              <a:solidFill>
                <a:prstClr val="white"/>
              </a:solidFill>
            </a:endParaRPr>
          </a:p>
        </p:txBody>
      </p:sp>
      <p:sp>
        <p:nvSpPr>
          <p:cNvPr id="45" name="TextBox 56"/>
          <p:cNvSpPr txBox="1"/>
          <p:nvPr/>
        </p:nvSpPr>
        <p:spPr>
          <a:xfrm>
            <a:off x="2073030" y="2944833"/>
            <a:ext cx="613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prstClr val="white"/>
                </a:solidFill>
              </a:rPr>
              <a:t>2</a:t>
            </a:r>
            <a:endParaRPr lang="zh-CN" altLang="en-US" sz="3200" dirty="0">
              <a:solidFill>
                <a:prstClr val="white"/>
              </a:solidFill>
            </a:endParaRPr>
          </a:p>
        </p:txBody>
      </p:sp>
      <p:sp>
        <p:nvSpPr>
          <p:cNvPr id="46" name="TextBox 57"/>
          <p:cNvSpPr txBox="1"/>
          <p:nvPr/>
        </p:nvSpPr>
        <p:spPr>
          <a:xfrm>
            <a:off x="2074100" y="4270395"/>
            <a:ext cx="613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prstClr val="white"/>
                </a:solidFill>
              </a:rPr>
              <a:t>3</a:t>
            </a:r>
            <a:endParaRPr lang="zh-CN" altLang="en-US" sz="3200" dirty="0">
              <a:solidFill>
                <a:prstClr val="white"/>
              </a:solidFill>
            </a:endParaRPr>
          </a:p>
        </p:txBody>
      </p:sp>
      <p:sp>
        <p:nvSpPr>
          <p:cNvPr id="47" name="TextBox 58"/>
          <p:cNvSpPr txBox="1"/>
          <p:nvPr/>
        </p:nvSpPr>
        <p:spPr>
          <a:xfrm>
            <a:off x="2098256" y="5595957"/>
            <a:ext cx="613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prstClr val="white"/>
                </a:solidFill>
              </a:rPr>
              <a:t>4</a:t>
            </a:r>
            <a:endParaRPr lang="zh-CN" altLang="en-US" sz="3200" dirty="0">
              <a:solidFill>
                <a:prstClr val="white"/>
              </a:solidFill>
            </a:endParaRPr>
          </a:p>
        </p:txBody>
      </p:sp>
      <p:sp>
        <p:nvSpPr>
          <p:cNvPr id="48" name="TextBox 49">
            <a:extLst>
              <a:ext uri="{FF2B5EF4-FFF2-40B4-BE49-F238E27FC236}">
                <a16:creationId xmlns="" xmlns:a16="http://schemas.microsoft.com/office/drawing/2014/main" id="{A3C5640D-A410-430A-875A-F4BDAACF6D75}"/>
              </a:ext>
            </a:extLst>
          </p:cNvPr>
          <p:cNvSpPr txBox="1"/>
          <p:nvPr/>
        </p:nvSpPr>
        <p:spPr>
          <a:xfrm>
            <a:off x="3424774" y="3197089"/>
            <a:ext cx="4365625" cy="323037"/>
          </a:xfrm>
          <a:prstGeom prst="rect">
            <a:avLst/>
          </a:prstGeom>
          <a:noFill/>
          <a:ln w="3175">
            <a:noFill/>
          </a:ln>
        </p:spPr>
        <p:txBody>
          <a:bodyPr lIns="91440" tIns="45720" rIns="91440" bIns="45720">
            <a:spAutoFit/>
          </a:bodyPr>
          <a:lstStyle/>
          <a:p>
            <a:pPr defTabSz="1218565">
              <a:lnSpc>
                <a:spcPct val="110000"/>
              </a:lnSpc>
              <a:defRPr/>
            </a:pPr>
            <a:r>
              <a:rPr lang="en-US" altLang="zh-CN" sz="1465" b="1" dirty="0" smtClean="0">
                <a:solidFill>
                  <a:srgbClr val="7CA49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HTML, CSS (Bootstrap 4.0), JQuery.</a:t>
            </a:r>
            <a:endParaRPr lang="en-US" altLang="zh-CN" sz="1465" b="1" dirty="0">
              <a:solidFill>
                <a:srgbClr val="7CA49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TextBox 49">
            <a:extLst>
              <a:ext uri="{FF2B5EF4-FFF2-40B4-BE49-F238E27FC236}">
                <a16:creationId xmlns="" xmlns:a16="http://schemas.microsoft.com/office/drawing/2014/main" id="{18A51950-E726-495E-B002-2F374F37DF91}"/>
              </a:ext>
            </a:extLst>
          </p:cNvPr>
          <p:cNvSpPr txBox="1"/>
          <p:nvPr/>
        </p:nvSpPr>
        <p:spPr>
          <a:xfrm>
            <a:off x="3424774" y="4457387"/>
            <a:ext cx="4365625" cy="323037"/>
          </a:xfrm>
          <a:prstGeom prst="rect">
            <a:avLst/>
          </a:prstGeom>
          <a:noFill/>
          <a:ln w="3175">
            <a:noFill/>
          </a:ln>
        </p:spPr>
        <p:txBody>
          <a:bodyPr lIns="91440" tIns="45720" rIns="91440" bIns="45720">
            <a:spAutoFit/>
          </a:bodyPr>
          <a:lstStyle/>
          <a:p>
            <a:pPr defTabSz="1218565">
              <a:lnSpc>
                <a:spcPct val="110000"/>
              </a:lnSpc>
              <a:defRPr/>
            </a:pPr>
            <a:r>
              <a:rPr lang="en-US" altLang="zh-CN" sz="1465" b="1" dirty="0" smtClean="0">
                <a:solidFill>
                  <a:srgbClr val="7CA49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MYSQL</a:t>
            </a:r>
            <a:endParaRPr lang="en-US" altLang="zh-CN" sz="1465" b="1" dirty="0">
              <a:solidFill>
                <a:srgbClr val="7CA49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034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 animBg="1"/>
      <p:bldP spid="17" grpId="0" animBg="1"/>
      <p:bldP spid="18" grpId="0" animBg="1"/>
      <p:bldP spid="19" grpId="0" animBg="1"/>
      <p:bldP spid="24" grpId="0"/>
      <p:bldP spid="25" grpId="0"/>
      <p:bldP spid="26" grpId="0"/>
      <p:bldP spid="28" grpId="0"/>
      <p:bldP spid="41" grpId="0" animBg="1"/>
      <p:bldP spid="42" grpId="0" animBg="1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1" y="270589"/>
            <a:ext cx="458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896844" y="1551313"/>
            <a:ext cx="3559792" cy="854609"/>
            <a:chOff x="5172633" y="1099852"/>
            <a:chExt cx="2669844" cy="640957"/>
          </a:xfrm>
        </p:grpSpPr>
        <p:sp>
          <p:nvSpPr>
            <p:cNvPr id="9" name="任意多边形 8"/>
            <p:cNvSpPr/>
            <p:nvPr/>
          </p:nvSpPr>
          <p:spPr bwMode="auto">
            <a:xfrm>
              <a:off x="5172633" y="1099852"/>
              <a:ext cx="2669844" cy="640957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任意多边形 13"/>
            <p:cNvSpPr/>
            <p:nvPr/>
          </p:nvSpPr>
          <p:spPr bwMode="auto">
            <a:xfrm>
              <a:off x="5273919" y="1171449"/>
              <a:ext cx="2478628" cy="497761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7CA494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82569" y="1242021"/>
              <a:ext cx="2069977" cy="366810"/>
              <a:chOff x="3457192" y="3906440"/>
              <a:chExt cx="2255624" cy="489080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3457511" y="3906440"/>
                <a:ext cx="2255305" cy="317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65" b="1" dirty="0" smtClean="0">
                    <a:solidFill>
                      <a:prstClr val="white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LƯỢC ĐỒ NGỮ CẢNH (DFD)</a:t>
                </a:r>
                <a:endParaRPr lang="zh-CN" altLang="en-US" sz="1465" b="1" dirty="0">
                  <a:solidFill>
                    <a:prstClr val="white"/>
                  </a:solidFill>
                  <a:latin typeface="Roboto" panose="02000000000000000000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3457192" y="4135512"/>
                <a:ext cx="1951476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8565">
                  <a:lnSpc>
                    <a:spcPct val="110000"/>
                  </a:lnSpc>
                  <a:defRPr/>
                </a:pPr>
                <a:endParaRPr lang="zh-CN" altLang="en-US" sz="10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6896844" y="2891163"/>
            <a:ext cx="3559792" cy="854610"/>
            <a:chOff x="5172633" y="2104739"/>
            <a:chExt cx="2669844" cy="640957"/>
          </a:xfrm>
        </p:grpSpPr>
        <p:sp>
          <p:nvSpPr>
            <p:cNvPr id="19" name="任意多边形 18"/>
            <p:cNvSpPr/>
            <p:nvPr/>
          </p:nvSpPr>
          <p:spPr bwMode="auto">
            <a:xfrm>
              <a:off x="5172633" y="2104739"/>
              <a:ext cx="2669844" cy="640957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 bwMode="auto">
            <a:xfrm>
              <a:off x="5273919" y="2176337"/>
              <a:ext cx="2478628" cy="497761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4B6B5E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682570" y="2242419"/>
              <a:ext cx="1790862" cy="407420"/>
              <a:chOff x="3457192" y="3906440"/>
              <a:chExt cx="1951476" cy="543226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3457511" y="3906440"/>
                <a:ext cx="1725052" cy="543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65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LƯỢC ĐỒ THỰC THỂ KẾT HỢP(ERD)</a:t>
                </a:r>
                <a:endParaRPr lang="zh-CN" altLang="en-US" sz="146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3457192" y="4135512"/>
                <a:ext cx="1951476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8565">
                  <a:lnSpc>
                    <a:spcPct val="110000"/>
                  </a:lnSpc>
                  <a:defRPr/>
                </a:pPr>
                <a:endParaRPr lang="zh-CN" altLang="en-US" sz="10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896844" y="4231013"/>
            <a:ext cx="3559792" cy="854609"/>
            <a:chOff x="5172633" y="3109627"/>
            <a:chExt cx="2669844" cy="640957"/>
          </a:xfrm>
        </p:grpSpPr>
        <p:sp>
          <p:nvSpPr>
            <p:cNvPr id="25" name="任意多边形 24"/>
            <p:cNvSpPr/>
            <p:nvPr/>
          </p:nvSpPr>
          <p:spPr bwMode="auto">
            <a:xfrm>
              <a:off x="5172633" y="3109627"/>
              <a:ext cx="2669844" cy="640957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6" name="任意多边形 25"/>
            <p:cNvSpPr/>
            <p:nvPr/>
          </p:nvSpPr>
          <p:spPr bwMode="auto">
            <a:xfrm>
              <a:off x="5273919" y="3181224"/>
              <a:ext cx="2478628" cy="497761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7CA494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682570" y="3252309"/>
              <a:ext cx="1790862" cy="366810"/>
              <a:chOff x="3457192" y="3906440"/>
              <a:chExt cx="1951476" cy="489080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3457511" y="3906440"/>
                <a:ext cx="1725052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65" b="1" dirty="0" smtClean="0">
                    <a:solidFill>
                      <a:prstClr val="white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LƯU ĐỒ(WORKFLOW)</a:t>
                </a:r>
                <a:endParaRPr lang="zh-CN" altLang="en-US" sz="1465" b="1" dirty="0">
                  <a:solidFill>
                    <a:prstClr val="white"/>
                  </a:solidFill>
                  <a:latin typeface="Roboto" panose="02000000000000000000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3457192" y="4135512"/>
                <a:ext cx="1951476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8565">
                  <a:lnSpc>
                    <a:spcPct val="110000"/>
                  </a:lnSpc>
                  <a:defRPr/>
                </a:pPr>
                <a:endParaRPr lang="zh-CN" altLang="en-US" sz="10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421665" y="1497620"/>
            <a:ext cx="1085408" cy="961991"/>
            <a:chOff x="4816249" y="1059582"/>
            <a:chExt cx="814056" cy="721493"/>
          </a:xfrm>
        </p:grpSpPr>
        <p:grpSp>
          <p:nvGrpSpPr>
            <p:cNvPr id="31" name="组合 30"/>
            <p:cNvGrpSpPr/>
            <p:nvPr/>
          </p:nvGrpSpPr>
          <p:grpSpPr>
            <a:xfrm rot="16200000">
              <a:off x="4862530" y="1013301"/>
              <a:ext cx="721493" cy="814056"/>
              <a:chOff x="8439634" y="3544648"/>
              <a:chExt cx="1611146" cy="1817848"/>
            </a:xfrm>
          </p:grpSpPr>
          <p:sp>
            <p:nvSpPr>
              <p:cNvPr id="35" name="Freeform 5"/>
              <p:cNvSpPr/>
              <p:nvPr/>
            </p:nvSpPr>
            <p:spPr bwMode="auto">
              <a:xfrm rot="5400000">
                <a:off x="8336283" y="3647999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5"/>
              <p:cNvSpPr/>
              <p:nvPr/>
            </p:nvSpPr>
            <p:spPr bwMode="auto">
              <a:xfrm rot="5400000">
                <a:off x="8582835" y="3866516"/>
                <a:ext cx="1324744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7CA494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2" name="Group 17"/>
            <p:cNvGrpSpPr>
              <a:grpSpLocks noChangeAspect="1"/>
            </p:cNvGrpSpPr>
            <p:nvPr/>
          </p:nvGrpSpPr>
          <p:grpSpPr bwMode="auto">
            <a:xfrm>
              <a:off x="5100998" y="1293837"/>
              <a:ext cx="244558" cy="262518"/>
              <a:chOff x="231" y="1205"/>
              <a:chExt cx="640" cy="687"/>
            </a:xfrm>
            <a:solidFill>
              <a:schemeClr val="bg1"/>
            </a:solidFill>
            <a:effectLst/>
          </p:grpSpPr>
          <p:sp>
            <p:nvSpPr>
              <p:cNvPr id="33" name="Freeform 18"/>
              <p:cNvSpPr/>
              <p:nvPr/>
            </p:nvSpPr>
            <p:spPr bwMode="auto">
              <a:xfrm>
                <a:off x="231" y="1205"/>
                <a:ext cx="499" cy="687"/>
              </a:xfrm>
              <a:custGeom>
                <a:avLst/>
                <a:gdLst>
                  <a:gd name="T0" fmla="*/ 442 w 499"/>
                  <a:gd name="T1" fmla="*/ 629 h 687"/>
                  <a:gd name="T2" fmla="*/ 57 w 499"/>
                  <a:gd name="T3" fmla="*/ 629 h 687"/>
                  <a:gd name="T4" fmla="*/ 57 w 499"/>
                  <a:gd name="T5" fmla="*/ 200 h 687"/>
                  <a:gd name="T6" fmla="*/ 200 w 499"/>
                  <a:gd name="T7" fmla="*/ 200 h 687"/>
                  <a:gd name="T8" fmla="*/ 200 w 499"/>
                  <a:gd name="T9" fmla="*/ 57 h 687"/>
                  <a:gd name="T10" fmla="*/ 442 w 499"/>
                  <a:gd name="T11" fmla="*/ 57 h 687"/>
                  <a:gd name="T12" fmla="*/ 442 w 499"/>
                  <a:gd name="T13" fmla="*/ 116 h 687"/>
                  <a:gd name="T14" fmla="*/ 494 w 499"/>
                  <a:gd name="T15" fmla="*/ 64 h 687"/>
                  <a:gd name="T16" fmla="*/ 499 w 499"/>
                  <a:gd name="T17" fmla="*/ 59 h 687"/>
                  <a:gd name="T18" fmla="*/ 499 w 499"/>
                  <a:gd name="T19" fmla="*/ 0 h 687"/>
                  <a:gd name="T20" fmla="*/ 143 w 499"/>
                  <a:gd name="T21" fmla="*/ 0 h 687"/>
                  <a:gd name="T22" fmla="*/ 143 w 499"/>
                  <a:gd name="T23" fmla="*/ 0 h 687"/>
                  <a:gd name="T24" fmla="*/ 0 w 499"/>
                  <a:gd name="T25" fmla="*/ 143 h 687"/>
                  <a:gd name="T26" fmla="*/ 0 w 499"/>
                  <a:gd name="T27" fmla="*/ 687 h 687"/>
                  <a:gd name="T28" fmla="*/ 499 w 499"/>
                  <a:gd name="T29" fmla="*/ 687 h 687"/>
                  <a:gd name="T30" fmla="*/ 499 w 499"/>
                  <a:gd name="T31" fmla="*/ 429 h 687"/>
                  <a:gd name="T32" fmla="*/ 442 w 499"/>
                  <a:gd name="T33" fmla="*/ 486 h 687"/>
                  <a:gd name="T34" fmla="*/ 442 w 499"/>
                  <a:gd name="T35" fmla="*/ 629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9" h="687">
                    <a:moveTo>
                      <a:pt x="442" y="629"/>
                    </a:moveTo>
                    <a:lnTo>
                      <a:pt x="57" y="629"/>
                    </a:lnTo>
                    <a:lnTo>
                      <a:pt x="57" y="200"/>
                    </a:lnTo>
                    <a:lnTo>
                      <a:pt x="200" y="200"/>
                    </a:lnTo>
                    <a:lnTo>
                      <a:pt x="200" y="57"/>
                    </a:lnTo>
                    <a:lnTo>
                      <a:pt x="442" y="57"/>
                    </a:lnTo>
                    <a:lnTo>
                      <a:pt x="442" y="116"/>
                    </a:lnTo>
                    <a:lnTo>
                      <a:pt x="494" y="64"/>
                    </a:lnTo>
                    <a:lnTo>
                      <a:pt x="499" y="59"/>
                    </a:lnTo>
                    <a:lnTo>
                      <a:pt x="499" y="0"/>
                    </a:lnTo>
                    <a:lnTo>
                      <a:pt x="143" y="0"/>
                    </a:lnTo>
                    <a:lnTo>
                      <a:pt x="143" y="0"/>
                    </a:lnTo>
                    <a:lnTo>
                      <a:pt x="0" y="143"/>
                    </a:lnTo>
                    <a:lnTo>
                      <a:pt x="0" y="687"/>
                    </a:lnTo>
                    <a:lnTo>
                      <a:pt x="499" y="687"/>
                    </a:lnTo>
                    <a:lnTo>
                      <a:pt x="499" y="429"/>
                    </a:lnTo>
                    <a:lnTo>
                      <a:pt x="442" y="486"/>
                    </a:lnTo>
                    <a:lnTo>
                      <a:pt x="442" y="6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9"/>
              <p:cNvSpPr>
                <a:spLocks noEditPoints="1"/>
              </p:cNvSpPr>
              <p:nvPr/>
            </p:nvSpPr>
            <p:spPr bwMode="auto">
              <a:xfrm>
                <a:off x="436" y="1310"/>
                <a:ext cx="435" cy="431"/>
              </a:xfrm>
              <a:custGeom>
                <a:avLst/>
                <a:gdLst>
                  <a:gd name="T0" fmla="*/ 50 w 435"/>
                  <a:gd name="T1" fmla="*/ 279 h 431"/>
                  <a:gd name="T2" fmla="*/ 50 w 435"/>
                  <a:gd name="T3" fmla="*/ 279 h 431"/>
                  <a:gd name="T4" fmla="*/ 50 w 435"/>
                  <a:gd name="T5" fmla="*/ 279 h 431"/>
                  <a:gd name="T6" fmla="*/ 50 w 435"/>
                  <a:gd name="T7" fmla="*/ 279 h 431"/>
                  <a:gd name="T8" fmla="*/ 0 w 435"/>
                  <a:gd name="T9" fmla="*/ 431 h 431"/>
                  <a:gd name="T10" fmla="*/ 155 w 435"/>
                  <a:gd name="T11" fmla="*/ 381 h 431"/>
                  <a:gd name="T12" fmla="*/ 155 w 435"/>
                  <a:gd name="T13" fmla="*/ 381 h 431"/>
                  <a:gd name="T14" fmla="*/ 155 w 435"/>
                  <a:gd name="T15" fmla="*/ 381 h 431"/>
                  <a:gd name="T16" fmla="*/ 155 w 435"/>
                  <a:gd name="T17" fmla="*/ 381 h 431"/>
                  <a:gd name="T18" fmla="*/ 435 w 435"/>
                  <a:gd name="T19" fmla="*/ 102 h 431"/>
                  <a:gd name="T20" fmla="*/ 330 w 435"/>
                  <a:gd name="T21" fmla="*/ 0 h 431"/>
                  <a:gd name="T22" fmla="*/ 50 w 435"/>
                  <a:gd name="T23" fmla="*/ 279 h 431"/>
                  <a:gd name="T24" fmla="*/ 50 w 435"/>
                  <a:gd name="T25" fmla="*/ 279 h 431"/>
                  <a:gd name="T26" fmla="*/ 141 w 435"/>
                  <a:gd name="T27" fmla="*/ 360 h 431"/>
                  <a:gd name="T28" fmla="*/ 38 w 435"/>
                  <a:gd name="T29" fmla="*/ 396 h 431"/>
                  <a:gd name="T30" fmla="*/ 72 w 435"/>
                  <a:gd name="T31" fmla="*/ 291 h 431"/>
                  <a:gd name="T32" fmla="*/ 141 w 435"/>
                  <a:gd name="T33" fmla="*/ 360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5" h="431">
                    <a:moveTo>
                      <a:pt x="50" y="279"/>
                    </a:moveTo>
                    <a:lnTo>
                      <a:pt x="50" y="279"/>
                    </a:lnTo>
                    <a:lnTo>
                      <a:pt x="50" y="279"/>
                    </a:lnTo>
                    <a:lnTo>
                      <a:pt x="50" y="279"/>
                    </a:lnTo>
                    <a:lnTo>
                      <a:pt x="0" y="431"/>
                    </a:lnTo>
                    <a:lnTo>
                      <a:pt x="155" y="381"/>
                    </a:lnTo>
                    <a:lnTo>
                      <a:pt x="155" y="381"/>
                    </a:lnTo>
                    <a:lnTo>
                      <a:pt x="155" y="381"/>
                    </a:lnTo>
                    <a:lnTo>
                      <a:pt x="155" y="381"/>
                    </a:lnTo>
                    <a:lnTo>
                      <a:pt x="435" y="102"/>
                    </a:lnTo>
                    <a:lnTo>
                      <a:pt x="330" y="0"/>
                    </a:lnTo>
                    <a:lnTo>
                      <a:pt x="50" y="279"/>
                    </a:lnTo>
                    <a:lnTo>
                      <a:pt x="50" y="279"/>
                    </a:lnTo>
                    <a:close/>
                    <a:moveTo>
                      <a:pt x="141" y="360"/>
                    </a:moveTo>
                    <a:lnTo>
                      <a:pt x="38" y="396"/>
                    </a:lnTo>
                    <a:lnTo>
                      <a:pt x="72" y="291"/>
                    </a:lnTo>
                    <a:lnTo>
                      <a:pt x="141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6421665" y="2837470"/>
            <a:ext cx="1085408" cy="961991"/>
            <a:chOff x="4816249" y="2064470"/>
            <a:chExt cx="814056" cy="721493"/>
          </a:xfrm>
        </p:grpSpPr>
        <p:grpSp>
          <p:nvGrpSpPr>
            <p:cNvPr id="38" name="组合 37"/>
            <p:cNvGrpSpPr/>
            <p:nvPr/>
          </p:nvGrpSpPr>
          <p:grpSpPr>
            <a:xfrm rot="16200000">
              <a:off x="4862530" y="2018189"/>
              <a:ext cx="721493" cy="814056"/>
              <a:chOff x="8439634" y="3544648"/>
              <a:chExt cx="1611146" cy="1817848"/>
            </a:xfrm>
          </p:grpSpPr>
          <p:sp>
            <p:nvSpPr>
              <p:cNvPr id="40" name="Freeform 5"/>
              <p:cNvSpPr/>
              <p:nvPr/>
            </p:nvSpPr>
            <p:spPr bwMode="auto">
              <a:xfrm rot="5400000">
                <a:off x="8336283" y="3647999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5"/>
              <p:cNvSpPr/>
              <p:nvPr/>
            </p:nvSpPr>
            <p:spPr bwMode="auto">
              <a:xfrm rot="5400000">
                <a:off x="8582835" y="3866516"/>
                <a:ext cx="1324744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4B6B5E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9" name="Freeform 987"/>
            <p:cNvSpPr>
              <a:spLocks noEditPoints="1"/>
            </p:cNvSpPr>
            <p:nvPr/>
          </p:nvSpPr>
          <p:spPr bwMode="auto">
            <a:xfrm>
              <a:off x="5115967" y="2232351"/>
              <a:ext cx="219441" cy="352982"/>
            </a:xfrm>
            <a:custGeom>
              <a:avLst/>
              <a:gdLst>
                <a:gd name="T0" fmla="*/ 133 w 205"/>
                <a:gd name="T1" fmla="*/ 170 h 331"/>
                <a:gd name="T2" fmla="*/ 148 w 205"/>
                <a:gd name="T3" fmla="*/ 126 h 331"/>
                <a:gd name="T4" fmla="*/ 148 w 205"/>
                <a:gd name="T5" fmla="*/ 110 h 331"/>
                <a:gd name="T6" fmla="*/ 48 w 205"/>
                <a:gd name="T7" fmla="*/ 118 h 331"/>
                <a:gd name="T8" fmla="*/ 71 w 205"/>
                <a:gd name="T9" fmla="*/ 126 h 331"/>
                <a:gd name="T10" fmla="*/ 39 w 205"/>
                <a:gd name="T11" fmla="*/ 224 h 331"/>
                <a:gd name="T12" fmla="*/ 44 w 205"/>
                <a:gd name="T13" fmla="*/ 331 h 331"/>
                <a:gd name="T14" fmla="*/ 205 w 205"/>
                <a:gd name="T15" fmla="*/ 298 h 331"/>
                <a:gd name="T16" fmla="*/ 161 w 205"/>
                <a:gd name="T17" fmla="*/ 315 h 331"/>
                <a:gd name="T18" fmla="*/ 16 w 205"/>
                <a:gd name="T19" fmla="*/ 298 h 331"/>
                <a:gd name="T20" fmla="*/ 87 w 205"/>
                <a:gd name="T21" fmla="*/ 170 h 331"/>
                <a:gd name="T22" fmla="*/ 117 w 205"/>
                <a:gd name="T23" fmla="*/ 126 h 331"/>
                <a:gd name="T24" fmla="*/ 153 w 205"/>
                <a:gd name="T25" fmla="*/ 234 h 331"/>
                <a:gd name="T26" fmla="*/ 161 w 205"/>
                <a:gd name="T27" fmla="*/ 315 h 331"/>
                <a:gd name="T28" fmla="*/ 121 w 205"/>
                <a:gd name="T29" fmla="*/ 262 h 331"/>
                <a:gd name="T30" fmla="*/ 101 w 205"/>
                <a:gd name="T31" fmla="*/ 258 h 331"/>
                <a:gd name="T32" fmla="*/ 63 w 205"/>
                <a:gd name="T33" fmla="*/ 263 h 331"/>
                <a:gd name="T34" fmla="*/ 48 w 205"/>
                <a:gd name="T35" fmla="*/ 259 h 331"/>
                <a:gd name="T36" fmla="*/ 24 w 205"/>
                <a:gd name="T37" fmla="*/ 298 h 331"/>
                <a:gd name="T38" fmla="*/ 161 w 205"/>
                <a:gd name="T39" fmla="*/ 307 h 331"/>
                <a:gd name="T40" fmla="*/ 167 w 205"/>
                <a:gd name="T41" fmla="*/ 266 h 331"/>
                <a:gd name="T42" fmla="*/ 165 w 205"/>
                <a:gd name="T43" fmla="*/ 264 h 331"/>
                <a:gd name="T44" fmla="*/ 144 w 205"/>
                <a:gd name="T45" fmla="*/ 248 h 331"/>
                <a:gd name="T46" fmla="*/ 124 w 205"/>
                <a:gd name="T47" fmla="*/ 23 h 331"/>
                <a:gd name="T48" fmla="*/ 124 w 205"/>
                <a:gd name="T49" fmla="*/ 0 h 331"/>
                <a:gd name="T50" fmla="*/ 124 w 205"/>
                <a:gd name="T51" fmla="*/ 23 h 331"/>
                <a:gd name="T52" fmla="*/ 91 w 205"/>
                <a:gd name="T53" fmla="*/ 49 h 331"/>
                <a:gd name="T54" fmla="*/ 74 w 205"/>
                <a:gd name="T55" fmla="*/ 32 h 331"/>
                <a:gd name="T56" fmla="*/ 58 w 205"/>
                <a:gd name="T57" fmla="*/ 49 h 331"/>
                <a:gd name="T58" fmla="*/ 68 w 205"/>
                <a:gd name="T59" fmla="*/ 43 h 331"/>
                <a:gd name="T60" fmla="*/ 80 w 205"/>
                <a:gd name="T61" fmla="*/ 43 h 331"/>
                <a:gd name="T62" fmla="*/ 74 w 205"/>
                <a:gd name="T63" fmla="*/ 57 h 331"/>
                <a:gd name="T64" fmla="*/ 68 w 205"/>
                <a:gd name="T65" fmla="*/ 43 h 331"/>
                <a:gd name="T66" fmla="*/ 92 w 205"/>
                <a:gd name="T67" fmla="*/ 102 h 331"/>
                <a:gd name="T68" fmla="*/ 98 w 205"/>
                <a:gd name="T69" fmla="*/ 82 h 331"/>
                <a:gd name="T70" fmla="*/ 129 w 205"/>
                <a:gd name="T71" fmla="*/ 82 h 331"/>
                <a:gd name="T72" fmla="*/ 134 w 205"/>
                <a:gd name="T73" fmla="*/ 102 h 331"/>
                <a:gd name="T74" fmla="*/ 143 w 205"/>
                <a:gd name="T75" fmla="*/ 97 h 331"/>
                <a:gd name="T76" fmla="*/ 113 w 205"/>
                <a:gd name="T77" fmla="*/ 68 h 331"/>
                <a:gd name="T78" fmla="*/ 84 w 205"/>
                <a:gd name="T79" fmla="*/ 9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5" h="331">
                  <a:moveTo>
                    <a:pt x="165" y="224"/>
                  </a:moveTo>
                  <a:cubicBezTo>
                    <a:pt x="150" y="204"/>
                    <a:pt x="133" y="184"/>
                    <a:pt x="133" y="170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48" y="126"/>
                    <a:pt x="148" y="126"/>
                    <a:pt x="148" y="126"/>
                  </a:cubicBezTo>
                  <a:cubicBezTo>
                    <a:pt x="153" y="126"/>
                    <a:pt x="156" y="122"/>
                    <a:pt x="156" y="118"/>
                  </a:cubicBezTo>
                  <a:cubicBezTo>
                    <a:pt x="156" y="113"/>
                    <a:pt x="153" y="110"/>
                    <a:pt x="148" y="110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2" y="110"/>
                    <a:pt x="48" y="113"/>
                    <a:pt x="48" y="118"/>
                  </a:cubicBezTo>
                  <a:cubicBezTo>
                    <a:pt x="48" y="122"/>
                    <a:pt x="52" y="126"/>
                    <a:pt x="56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70"/>
                    <a:pt x="71" y="170"/>
                    <a:pt x="71" y="170"/>
                  </a:cubicBezTo>
                  <a:cubicBezTo>
                    <a:pt x="71" y="184"/>
                    <a:pt x="55" y="204"/>
                    <a:pt x="39" y="224"/>
                  </a:cubicBezTo>
                  <a:cubicBezTo>
                    <a:pt x="20" y="249"/>
                    <a:pt x="0" y="274"/>
                    <a:pt x="0" y="298"/>
                  </a:cubicBezTo>
                  <a:cubicBezTo>
                    <a:pt x="0" y="318"/>
                    <a:pt x="16" y="331"/>
                    <a:pt x="44" y="331"/>
                  </a:cubicBezTo>
                  <a:cubicBezTo>
                    <a:pt x="161" y="331"/>
                    <a:pt x="161" y="331"/>
                    <a:pt x="161" y="331"/>
                  </a:cubicBezTo>
                  <a:cubicBezTo>
                    <a:pt x="188" y="331"/>
                    <a:pt x="205" y="318"/>
                    <a:pt x="205" y="298"/>
                  </a:cubicBezTo>
                  <a:cubicBezTo>
                    <a:pt x="205" y="274"/>
                    <a:pt x="185" y="249"/>
                    <a:pt x="165" y="224"/>
                  </a:cubicBezTo>
                  <a:close/>
                  <a:moveTo>
                    <a:pt x="161" y="315"/>
                  </a:moveTo>
                  <a:cubicBezTo>
                    <a:pt x="44" y="315"/>
                    <a:pt x="44" y="315"/>
                    <a:pt x="44" y="315"/>
                  </a:cubicBezTo>
                  <a:cubicBezTo>
                    <a:pt x="33" y="315"/>
                    <a:pt x="16" y="313"/>
                    <a:pt x="16" y="298"/>
                  </a:cubicBezTo>
                  <a:cubicBezTo>
                    <a:pt x="16" y="280"/>
                    <a:pt x="34" y="257"/>
                    <a:pt x="52" y="234"/>
                  </a:cubicBezTo>
                  <a:cubicBezTo>
                    <a:pt x="70" y="211"/>
                    <a:pt x="87" y="189"/>
                    <a:pt x="87" y="170"/>
                  </a:cubicBezTo>
                  <a:cubicBezTo>
                    <a:pt x="87" y="126"/>
                    <a:pt x="87" y="126"/>
                    <a:pt x="87" y="126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70"/>
                    <a:pt x="117" y="170"/>
                    <a:pt x="117" y="170"/>
                  </a:cubicBezTo>
                  <a:cubicBezTo>
                    <a:pt x="117" y="189"/>
                    <a:pt x="135" y="211"/>
                    <a:pt x="153" y="234"/>
                  </a:cubicBezTo>
                  <a:cubicBezTo>
                    <a:pt x="171" y="257"/>
                    <a:pt x="189" y="280"/>
                    <a:pt x="189" y="298"/>
                  </a:cubicBezTo>
                  <a:cubicBezTo>
                    <a:pt x="189" y="313"/>
                    <a:pt x="171" y="315"/>
                    <a:pt x="161" y="315"/>
                  </a:cubicBezTo>
                  <a:close/>
                  <a:moveTo>
                    <a:pt x="122" y="263"/>
                  </a:moveTo>
                  <a:cubicBezTo>
                    <a:pt x="122" y="263"/>
                    <a:pt x="121" y="263"/>
                    <a:pt x="121" y="262"/>
                  </a:cubicBezTo>
                  <a:cubicBezTo>
                    <a:pt x="118" y="258"/>
                    <a:pt x="114" y="256"/>
                    <a:pt x="109" y="256"/>
                  </a:cubicBezTo>
                  <a:cubicBezTo>
                    <a:pt x="106" y="256"/>
                    <a:pt x="103" y="257"/>
                    <a:pt x="101" y="258"/>
                  </a:cubicBezTo>
                  <a:cubicBezTo>
                    <a:pt x="99" y="250"/>
                    <a:pt x="91" y="244"/>
                    <a:pt x="82" y="244"/>
                  </a:cubicBezTo>
                  <a:cubicBezTo>
                    <a:pt x="72" y="244"/>
                    <a:pt x="63" y="252"/>
                    <a:pt x="63" y="263"/>
                  </a:cubicBezTo>
                  <a:cubicBezTo>
                    <a:pt x="63" y="264"/>
                    <a:pt x="63" y="264"/>
                    <a:pt x="63" y="265"/>
                  </a:cubicBezTo>
                  <a:cubicBezTo>
                    <a:pt x="59" y="261"/>
                    <a:pt x="54" y="259"/>
                    <a:pt x="48" y="259"/>
                  </a:cubicBezTo>
                  <a:cubicBezTo>
                    <a:pt x="46" y="259"/>
                    <a:pt x="44" y="260"/>
                    <a:pt x="42" y="260"/>
                  </a:cubicBezTo>
                  <a:cubicBezTo>
                    <a:pt x="32" y="274"/>
                    <a:pt x="24" y="288"/>
                    <a:pt x="24" y="298"/>
                  </a:cubicBezTo>
                  <a:cubicBezTo>
                    <a:pt x="24" y="306"/>
                    <a:pt x="34" y="307"/>
                    <a:pt x="44" y="307"/>
                  </a:cubicBezTo>
                  <a:cubicBezTo>
                    <a:pt x="161" y="307"/>
                    <a:pt x="161" y="307"/>
                    <a:pt x="161" y="307"/>
                  </a:cubicBezTo>
                  <a:cubicBezTo>
                    <a:pt x="170" y="307"/>
                    <a:pt x="181" y="306"/>
                    <a:pt x="181" y="298"/>
                  </a:cubicBezTo>
                  <a:cubicBezTo>
                    <a:pt x="181" y="289"/>
                    <a:pt x="175" y="278"/>
                    <a:pt x="167" y="266"/>
                  </a:cubicBezTo>
                  <a:cubicBezTo>
                    <a:pt x="167" y="266"/>
                    <a:pt x="166" y="266"/>
                    <a:pt x="166" y="266"/>
                  </a:cubicBezTo>
                  <a:cubicBezTo>
                    <a:pt x="166" y="265"/>
                    <a:pt x="166" y="265"/>
                    <a:pt x="165" y="264"/>
                  </a:cubicBezTo>
                  <a:cubicBezTo>
                    <a:pt x="163" y="260"/>
                    <a:pt x="160" y="256"/>
                    <a:pt x="156" y="252"/>
                  </a:cubicBezTo>
                  <a:cubicBezTo>
                    <a:pt x="153" y="249"/>
                    <a:pt x="148" y="248"/>
                    <a:pt x="144" y="248"/>
                  </a:cubicBezTo>
                  <a:cubicBezTo>
                    <a:pt x="134" y="248"/>
                    <a:pt x="125" y="254"/>
                    <a:pt x="122" y="263"/>
                  </a:cubicBezTo>
                  <a:close/>
                  <a:moveTo>
                    <a:pt x="124" y="23"/>
                  </a:moveTo>
                  <a:cubicBezTo>
                    <a:pt x="130" y="23"/>
                    <a:pt x="135" y="18"/>
                    <a:pt x="135" y="11"/>
                  </a:cubicBezTo>
                  <a:cubicBezTo>
                    <a:pt x="135" y="5"/>
                    <a:pt x="130" y="0"/>
                    <a:pt x="124" y="0"/>
                  </a:cubicBezTo>
                  <a:cubicBezTo>
                    <a:pt x="118" y="0"/>
                    <a:pt x="112" y="5"/>
                    <a:pt x="112" y="11"/>
                  </a:cubicBezTo>
                  <a:cubicBezTo>
                    <a:pt x="112" y="18"/>
                    <a:pt x="118" y="23"/>
                    <a:pt x="124" y="23"/>
                  </a:cubicBezTo>
                  <a:close/>
                  <a:moveTo>
                    <a:pt x="74" y="65"/>
                  </a:moveTo>
                  <a:cubicBezTo>
                    <a:pt x="83" y="65"/>
                    <a:pt x="91" y="58"/>
                    <a:pt x="91" y="49"/>
                  </a:cubicBezTo>
                  <a:cubicBezTo>
                    <a:pt x="91" y="45"/>
                    <a:pt x="89" y="40"/>
                    <a:pt x="86" y="37"/>
                  </a:cubicBezTo>
                  <a:cubicBezTo>
                    <a:pt x="83" y="34"/>
                    <a:pt x="79" y="32"/>
                    <a:pt x="74" y="32"/>
                  </a:cubicBezTo>
                  <a:cubicBezTo>
                    <a:pt x="70" y="32"/>
                    <a:pt x="66" y="34"/>
                    <a:pt x="62" y="37"/>
                  </a:cubicBezTo>
                  <a:cubicBezTo>
                    <a:pt x="59" y="40"/>
                    <a:pt x="58" y="45"/>
                    <a:pt x="58" y="49"/>
                  </a:cubicBezTo>
                  <a:cubicBezTo>
                    <a:pt x="58" y="58"/>
                    <a:pt x="65" y="65"/>
                    <a:pt x="74" y="65"/>
                  </a:cubicBezTo>
                  <a:close/>
                  <a:moveTo>
                    <a:pt x="68" y="43"/>
                  </a:moveTo>
                  <a:cubicBezTo>
                    <a:pt x="70" y="41"/>
                    <a:pt x="72" y="40"/>
                    <a:pt x="74" y="40"/>
                  </a:cubicBezTo>
                  <a:cubicBezTo>
                    <a:pt x="76" y="40"/>
                    <a:pt x="79" y="41"/>
                    <a:pt x="80" y="43"/>
                  </a:cubicBezTo>
                  <a:cubicBezTo>
                    <a:pt x="82" y="45"/>
                    <a:pt x="83" y="47"/>
                    <a:pt x="83" y="49"/>
                  </a:cubicBezTo>
                  <a:cubicBezTo>
                    <a:pt x="83" y="54"/>
                    <a:pt x="79" y="57"/>
                    <a:pt x="74" y="57"/>
                  </a:cubicBezTo>
                  <a:cubicBezTo>
                    <a:pt x="69" y="57"/>
                    <a:pt x="66" y="54"/>
                    <a:pt x="66" y="49"/>
                  </a:cubicBezTo>
                  <a:cubicBezTo>
                    <a:pt x="66" y="47"/>
                    <a:pt x="66" y="45"/>
                    <a:pt x="68" y="43"/>
                  </a:cubicBezTo>
                  <a:close/>
                  <a:moveTo>
                    <a:pt x="84" y="102"/>
                  </a:moveTo>
                  <a:cubicBezTo>
                    <a:pt x="92" y="102"/>
                    <a:pt x="92" y="102"/>
                    <a:pt x="92" y="102"/>
                  </a:cubicBezTo>
                  <a:cubicBezTo>
                    <a:pt x="92" y="100"/>
                    <a:pt x="92" y="99"/>
                    <a:pt x="92" y="97"/>
                  </a:cubicBezTo>
                  <a:cubicBezTo>
                    <a:pt x="92" y="92"/>
                    <a:pt x="94" y="86"/>
                    <a:pt x="98" y="82"/>
                  </a:cubicBezTo>
                  <a:cubicBezTo>
                    <a:pt x="102" y="78"/>
                    <a:pt x="108" y="76"/>
                    <a:pt x="113" y="76"/>
                  </a:cubicBezTo>
                  <a:cubicBezTo>
                    <a:pt x="119" y="76"/>
                    <a:pt x="124" y="78"/>
                    <a:pt x="129" y="82"/>
                  </a:cubicBezTo>
                  <a:cubicBezTo>
                    <a:pt x="133" y="86"/>
                    <a:pt x="135" y="92"/>
                    <a:pt x="135" y="97"/>
                  </a:cubicBezTo>
                  <a:cubicBezTo>
                    <a:pt x="135" y="99"/>
                    <a:pt x="135" y="100"/>
                    <a:pt x="134" y="102"/>
                  </a:cubicBezTo>
                  <a:cubicBezTo>
                    <a:pt x="142" y="102"/>
                    <a:pt x="142" y="102"/>
                    <a:pt x="142" y="102"/>
                  </a:cubicBezTo>
                  <a:cubicBezTo>
                    <a:pt x="143" y="100"/>
                    <a:pt x="143" y="99"/>
                    <a:pt x="143" y="97"/>
                  </a:cubicBezTo>
                  <a:cubicBezTo>
                    <a:pt x="143" y="89"/>
                    <a:pt x="140" y="82"/>
                    <a:pt x="134" y="76"/>
                  </a:cubicBezTo>
                  <a:cubicBezTo>
                    <a:pt x="129" y="71"/>
                    <a:pt x="121" y="68"/>
                    <a:pt x="113" y="68"/>
                  </a:cubicBezTo>
                  <a:cubicBezTo>
                    <a:pt x="105" y="68"/>
                    <a:pt x="98" y="71"/>
                    <a:pt x="92" y="76"/>
                  </a:cubicBezTo>
                  <a:cubicBezTo>
                    <a:pt x="87" y="82"/>
                    <a:pt x="84" y="89"/>
                    <a:pt x="84" y="97"/>
                  </a:cubicBezTo>
                  <a:cubicBezTo>
                    <a:pt x="84" y="99"/>
                    <a:pt x="84" y="100"/>
                    <a:pt x="84" y="1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421665" y="4177321"/>
            <a:ext cx="1085408" cy="961991"/>
            <a:chOff x="4816249" y="3069358"/>
            <a:chExt cx="814056" cy="721493"/>
          </a:xfrm>
        </p:grpSpPr>
        <p:grpSp>
          <p:nvGrpSpPr>
            <p:cNvPr id="43" name="组合 42"/>
            <p:cNvGrpSpPr/>
            <p:nvPr/>
          </p:nvGrpSpPr>
          <p:grpSpPr>
            <a:xfrm rot="16200000">
              <a:off x="4862530" y="3023077"/>
              <a:ext cx="721493" cy="814056"/>
              <a:chOff x="8439634" y="3544648"/>
              <a:chExt cx="1611146" cy="1817848"/>
            </a:xfrm>
          </p:grpSpPr>
          <p:sp>
            <p:nvSpPr>
              <p:cNvPr id="45" name="Freeform 5"/>
              <p:cNvSpPr/>
              <p:nvPr/>
            </p:nvSpPr>
            <p:spPr bwMode="auto">
              <a:xfrm rot="5400000">
                <a:off x="8336283" y="3647999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"/>
              <p:cNvSpPr/>
              <p:nvPr/>
            </p:nvSpPr>
            <p:spPr bwMode="auto">
              <a:xfrm rot="5400000">
                <a:off x="8582835" y="3866516"/>
                <a:ext cx="1324744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7CA494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4" name="Freeform 979"/>
            <p:cNvSpPr>
              <a:spLocks noEditPoints="1"/>
            </p:cNvSpPr>
            <p:nvPr/>
          </p:nvSpPr>
          <p:spPr bwMode="auto">
            <a:xfrm>
              <a:off x="5061992" y="3288764"/>
              <a:ext cx="319465" cy="285681"/>
            </a:xfrm>
            <a:custGeom>
              <a:avLst/>
              <a:gdLst>
                <a:gd name="T0" fmla="*/ 242 w 364"/>
                <a:gd name="T1" fmla="*/ 177 h 326"/>
                <a:gd name="T2" fmla="*/ 202 w 364"/>
                <a:gd name="T3" fmla="*/ 142 h 326"/>
                <a:gd name="T4" fmla="*/ 188 w 364"/>
                <a:gd name="T5" fmla="*/ 100 h 326"/>
                <a:gd name="T6" fmla="*/ 135 w 364"/>
                <a:gd name="T7" fmla="*/ 104 h 326"/>
                <a:gd name="T8" fmla="*/ 95 w 364"/>
                <a:gd name="T9" fmla="*/ 84 h 326"/>
                <a:gd name="T10" fmla="*/ 60 w 364"/>
                <a:gd name="T11" fmla="*/ 124 h 326"/>
                <a:gd name="T12" fmla="*/ 18 w 364"/>
                <a:gd name="T13" fmla="*/ 138 h 326"/>
                <a:gd name="T14" fmla="*/ 22 w 364"/>
                <a:gd name="T15" fmla="*/ 191 h 326"/>
                <a:gd name="T16" fmla="*/ 2 w 364"/>
                <a:gd name="T17" fmla="*/ 231 h 326"/>
                <a:gd name="T18" fmla="*/ 42 w 364"/>
                <a:gd name="T19" fmla="*/ 266 h 326"/>
                <a:gd name="T20" fmla="*/ 56 w 364"/>
                <a:gd name="T21" fmla="*/ 308 h 326"/>
                <a:gd name="T22" fmla="*/ 109 w 364"/>
                <a:gd name="T23" fmla="*/ 304 h 326"/>
                <a:gd name="T24" fmla="*/ 149 w 364"/>
                <a:gd name="T25" fmla="*/ 324 h 326"/>
                <a:gd name="T26" fmla="*/ 184 w 364"/>
                <a:gd name="T27" fmla="*/ 283 h 326"/>
                <a:gd name="T28" fmla="*/ 226 w 364"/>
                <a:gd name="T29" fmla="*/ 270 h 326"/>
                <a:gd name="T30" fmla="*/ 222 w 364"/>
                <a:gd name="T31" fmla="*/ 216 h 326"/>
                <a:gd name="T32" fmla="*/ 127 w 364"/>
                <a:gd name="T33" fmla="*/ 280 h 326"/>
                <a:gd name="T34" fmla="*/ 117 w 364"/>
                <a:gd name="T35" fmla="*/ 127 h 326"/>
                <a:gd name="T36" fmla="*/ 127 w 364"/>
                <a:gd name="T37" fmla="*/ 280 h 326"/>
                <a:gd name="T38" fmla="*/ 364 w 364"/>
                <a:gd name="T39" fmla="*/ 90 h 326"/>
                <a:gd name="T40" fmla="*/ 348 w 364"/>
                <a:gd name="T41" fmla="*/ 66 h 326"/>
                <a:gd name="T42" fmla="*/ 345 w 364"/>
                <a:gd name="T43" fmla="*/ 29 h 326"/>
                <a:gd name="T44" fmla="*/ 316 w 364"/>
                <a:gd name="T45" fmla="*/ 24 h 326"/>
                <a:gd name="T46" fmla="*/ 289 w 364"/>
                <a:gd name="T47" fmla="*/ 0 h 326"/>
                <a:gd name="T48" fmla="*/ 264 w 364"/>
                <a:gd name="T49" fmla="*/ 16 h 326"/>
                <a:gd name="T50" fmla="*/ 228 w 364"/>
                <a:gd name="T51" fmla="*/ 19 h 326"/>
                <a:gd name="T52" fmla="*/ 222 w 364"/>
                <a:gd name="T53" fmla="*/ 48 h 326"/>
                <a:gd name="T54" fmla="*/ 198 w 364"/>
                <a:gd name="T55" fmla="*/ 75 h 326"/>
                <a:gd name="T56" fmla="*/ 215 w 364"/>
                <a:gd name="T57" fmla="*/ 100 h 326"/>
                <a:gd name="T58" fmla="*/ 217 w 364"/>
                <a:gd name="T59" fmla="*/ 136 h 326"/>
                <a:gd name="T60" fmla="*/ 247 w 364"/>
                <a:gd name="T61" fmla="*/ 142 h 326"/>
                <a:gd name="T62" fmla="*/ 274 w 364"/>
                <a:gd name="T63" fmla="*/ 166 h 326"/>
                <a:gd name="T64" fmla="*/ 299 w 364"/>
                <a:gd name="T65" fmla="*/ 149 h 326"/>
                <a:gd name="T66" fmla="*/ 335 w 364"/>
                <a:gd name="T67" fmla="*/ 147 h 326"/>
                <a:gd name="T68" fmla="*/ 340 w 364"/>
                <a:gd name="T69" fmla="*/ 117 h 326"/>
                <a:gd name="T70" fmla="*/ 285 w 364"/>
                <a:gd name="T71" fmla="*/ 135 h 326"/>
                <a:gd name="T72" fmla="*/ 278 w 364"/>
                <a:gd name="T73" fmla="*/ 31 h 326"/>
                <a:gd name="T74" fmla="*/ 285 w 364"/>
                <a:gd name="T75" fmla="*/ 13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4" h="326">
                  <a:moveTo>
                    <a:pt x="244" y="215"/>
                  </a:moveTo>
                  <a:cubicBezTo>
                    <a:pt x="242" y="177"/>
                    <a:pt x="242" y="177"/>
                    <a:pt x="242" y="177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16" y="165"/>
                    <a:pt x="210" y="153"/>
                    <a:pt x="202" y="142"/>
                  </a:cubicBezTo>
                  <a:cubicBezTo>
                    <a:pt x="216" y="125"/>
                    <a:pt x="216" y="125"/>
                    <a:pt x="216" y="125"/>
                  </a:cubicBezTo>
                  <a:cubicBezTo>
                    <a:pt x="188" y="100"/>
                    <a:pt x="188" y="100"/>
                    <a:pt x="188" y="100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61" y="110"/>
                    <a:pt x="148" y="106"/>
                    <a:pt x="135" y="104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97" y="106"/>
                    <a:pt x="97" y="106"/>
                    <a:pt x="97" y="106"/>
                  </a:cubicBezTo>
                  <a:cubicBezTo>
                    <a:pt x="83" y="110"/>
                    <a:pt x="71" y="116"/>
                    <a:pt x="60" y="124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28" y="164"/>
                    <a:pt x="24" y="177"/>
                    <a:pt x="22" y="191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" y="231"/>
                    <a:pt x="2" y="231"/>
                    <a:pt x="2" y="231"/>
                  </a:cubicBezTo>
                  <a:cubicBezTo>
                    <a:pt x="25" y="229"/>
                    <a:pt x="25" y="229"/>
                    <a:pt x="25" y="229"/>
                  </a:cubicBezTo>
                  <a:cubicBezTo>
                    <a:pt x="28" y="243"/>
                    <a:pt x="34" y="255"/>
                    <a:pt x="42" y="266"/>
                  </a:cubicBezTo>
                  <a:cubicBezTo>
                    <a:pt x="28" y="282"/>
                    <a:pt x="28" y="282"/>
                    <a:pt x="28" y="282"/>
                  </a:cubicBezTo>
                  <a:cubicBezTo>
                    <a:pt x="56" y="308"/>
                    <a:pt x="56" y="308"/>
                    <a:pt x="56" y="308"/>
                  </a:cubicBezTo>
                  <a:cubicBezTo>
                    <a:pt x="71" y="291"/>
                    <a:pt x="71" y="291"/>
                    <a:pt x="71" y="291"/>
                  </a:cubicBezTo>
                  <a:cubicBezTo>
                    <a:pt x="83" y="297"/>
                    <a:pt x="96" y="302"/>
                    <a:pt x="109" y="304"/>
                  </a:cubicBezTo>
                  <a:cubicBezTo>
                    <a:pt x="111" y="326"/>
                    <a:pt x="111" y="326"/>
                    <a:pt x="111" y="326"/>
                  </a:cubicBezTo>
                  <a:cubicBezTo>
                    <a:pt x="149" y="324"/>
                    <a:pt x="149" y="324"/>
                    <a:pt x="149" y="324"/>
                  </a:cubicBezTo>
                  <a:cubicBezTo>
                    <a:pt x="147" y="301"/>
                    <a:pt x="147" y="301"/>
                    <a:pt x="147" y="301"/>
                  </a:cubicBezTo>
                  <a:cubicBezTo>
                    <a:pt x="161" y="298"/>
                    <a:pt x="173" y="292"/>
                    <a:pt x="184" y="283"/>
                  </a:cubicBezTo>
                  <a:cubicBezTo>
                    <a:pt x="201" y="298"/>
                    <a:pt x="201" y="298"/>
                    <a:pt x="201" y="298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16" y="243"/>
                    <a:pt x="220" y="230"/>
                    <a:pt x="222" y="216"/>
                  </a:cubicBezTo>
                  <a:lnTo>
                    <a:pt x="244" y="215"/>
                  </a:lnTo>
                  <a:close/>
                  <a:moveTo>
                    <a:pt x="127" y="280"/>
                  </a:moveTo>
                  <a:cubicBezTo>
                    <a:pt x="85" y="283"/>
                    <a:pt x="48" y="251"/>
                    <a:pt x="45" y="209"/>
                  </a:cubicBezTo>
                  <a:cubicBezTo>
                    <a:pt x="43" y="167"/>
                    <a:pt x="75" y="130"/>
                    <a:pt x="117" y="127"/>
                  </a:cubicBezTo>
                  <a:cubicBezTo>
                    <a:pt x="159" y="124"/>
                    <a:pt x="196" y="157"/>
                    <a:pt x="199" y="199"/>
                  </a:cubicBezTo>
                  <a:cubicBezTo>
                    <a:pt x="201" y="241"/>
                    <a:pt x="169" y="278"/>
                    <a:pt x="127" y="280"/>
                  </a:cubicBezTo>
                  <a:close/>
                  <a:moveTo>
                    <a:pt x="349" y="91"/>
                  </a:moveTo>
                  <a:cubicBezTo>
                    <a:pt x="364" y="90"/>
                    <a:pt x="364" y="90"/>
                    <a:pt x="364" y="90"/>
                  </a:cubicBezTo>
                  <a:cubicBezTo>
                    <a:pt x="363" y="65"/>
                    <a:pt x="363" y="65"/>
                    <a:pt x="363" y="65"/>
                  </a:cubicBezTo>
                  <a:cubicBezTo>
                    <a:pt x="348" y="66"/>
                    <a:pt x="348" y="66"/>
                    <a:pt x="348" y="66"/>
                  </a:cubicBezTo>
                  <a:cubicBezTo>
                    <a:pt x="345" y="56"/>
                    <a:pt x="341" y="48"/>
                    <a:pt x="335" y="41"/>
                  </a:cubicBezTo>
                  <a:cubicBezTo>
                    <a:pt x="345" y="29"/>
                    <a:pt x="345" y="29"/>
                    <a:pt x="345" y="29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16" y="24"/>
                    <a:pt x="316" y="24"/>
                    <a:pt x="316" y="24"/>
                  </a:cubicBezTo>
                  <a:cubicBezTo>
                    <a:pt x="308" y="19"/>
                    <a:pt x="299" y="16"/>
                    <a:pt x="290" y="15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63" y="1"/>
                    <a:pt x="263" y="1"/>
                    <a:pt x="263" y="1"/>
                  </a:cubicBezTo>
                  <a:cubicBezTo>
                    <a:pt x="264" y="16"/>
                    <a:pt x="264" y="16"/>
                    <a:pt x="264" y="16"/>
                  </a:cubicBezTo>
                  <a:cubicBezTo>
                    <a:pt x="255" y="19"/>
                    <a:pt x="247" y="23"/>
                    <a:pt x="239" y="29"/>
                  </a:cubicBezTo>
                  <a:cubicBezTo>
                    <a:pt x="228" y="19"/>
                    <a:pt x="228" y="19"/>
                    <a:pt x="228" y="19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222" y="48"/>
                    <a:pt x="222" y="48"/>
                    <a:pt x="222" y="48"/>
                  </a:cubicBezTo>
                  <a:cubicBezTo>
                    <a:pt x="218" y="56"/>
                    <a:pt x="215" y="65"/>
                    <a:pt x="213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15" y="100"/>
                    <a:pt x="215" y="100"/>
                    <a:pt x="215" y="100"/>
                  </a:cubicBezTo>
                  <a:cubicBezTo>
                    <a:pt x="218" y="109"/>
                    <a:pt x="222" y="117"/>
                    <a:pt x="227" y="125"/>
                  </a:cubicBezTo>
                  <a:cubicBezTo>
                    <a:pt x="217" y="136"/>
                    <a:pt x="217" y="136"/>
                    <a:pt x="217" y="136"/>
                  </a:cubicBezTo>
                  <a:cubicBezTo>
                    <a:pt x="237" y="153"/>
                    <a:pt x="237" y="153"/>
                    <a:pt x="237" y="153"/>
                  </a:cubicBezTo>
                  <a:cubicBezTo>
                    <a:pt x="247" y="142"/>
                    <a:pt x="247" y="142"/>
                    <a:pt x="247" y="142"/>
                  </a:cubicBezTo>
                  <a:cubicBezTo>
                    <a:pt x="255" y="146"/>
                    <a:pt x="263" y="149"/>
                    <a:pt x="273" y="151"/>
                  </a:cubicBezTo>
                  <a:cubicBezTo>
                    <a:pt x="274" y="166"/>
                    <a:pt x="274" y="166"/>
                    <a:pt x="274" y="166"/>
                  </a:cubicBezTo>
                  <a:cubicBezTo>
                    <a:pt x="300" y="164"/>
                    <a:pt x="300" y="164"/>
                    <a:pt x="300" y="164"/>
                  </a:cubicBezTo>
                  <a:cubicBezTo>
                    <a:pt x="299" y="149"/>
                    <a:pt x="299" y="149"/>
                    <a:pt x="299" y="149"/>
                  </a:cubicBezTo>
                  <a:cubicBezTo>
                    <a:pt x="308" y="147"/>
                    <a:pt x="316" y="142"/>
                    <a:pt x="323" y="137"/>
                  </a:cubicBezTo>
                  <a:cubicBezTo>
                    <a:pt x="335" y="147"/>
                    <a:pt x="335" y="147"/>
                    <a:pt x="335" y="147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40" y="117"/>
                    <a:pt x="340" y="117"/>
                    <a:pt x="340" y="117"/>
                  </a:cubicBezTo>
                  <a:cubicBezTo>
                    <a:pt x="345" y="110"/>
                    <a:pt x="348" y="101"/>
                    <a:pt x="349" y="91"/>
                  </a:cubicBezTo>
                  <a:close/>
                  <a:moveTo>
                    <a:pt x="285" y="135"/>
                  </a:moveTo>
                  <a:cubicBezTo>
                    <a:pt x="256" y="137"/>
                    <a:pt x="231" y="115"/>
                    <a:pt x="229" y="86"/>
                  </a:cubicBezTo>
                  <a:cubicBezTo>
                    <a:pt x="227" y="57"/>
                    <a:pt x="249" y="32"/>
                    <a:pt x="278" y="31"/>
                  </a:cubicBezTo>
                  <a:cubicBezTo>
                    <a:pt x="307" y="29"/>
                    <a:pt x="332" y="51"/>
                    <a:pt x="333" y="79"/>
                  </a:cubicBezTo>
                  <a:cubicBezTo>
                    <a:pt x="335" y="108"/>
                    <a:pt x="313" y="133"/>
                    <a:pt x="285" y="1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735364" y="1551313"/>
            <a:ext cx="3559792" cy="854609"/>
            <a:chOff x="1301523" y="1099852"/>
            <a:chExt cx="2669844" cy="640957"/>
          </a:xfrm>
        </p:grpSpPr>
        <p:sp>
          <p:nvSpPr>
            <p:cNvPr id="48" name="任意多边形 47"/>
            <p:cNvSpPr/>
            <p:nvPr/>
          </p:nvSpPr>
          <p:spPr bwMode="auto">
            <a:xfrm>
              <a:off x="1301523" y="1099852"/>
              <a:ext cx="2669844" cy="640957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9" name="任意多边形 48"/>
            <p:cNvSpPr/>
            <p:nvPr/>
          </p:nvSpPr>
          <p:spPr bwMode="auto">
            <a:xfrm>
              <a:off x="1391454" y="1171449"/>
              <a:ext cx="2478628" cy="497761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4B6B5E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1619673" y="1242021"/>
              <a:ext cx="1790862" cy="366810"/>
              <a:chOff x="3457192" y="3906440"/>
              <a:chExt cx="2387815" cy="489080"/>
            </a:xfrm>
          </p:grpSpPr>
          <p:sp>
            <p:nvSpPr>
              <p:cNvPr id="51" name="文本框 50"/>
              <p:cNvSpPr txBox="1"/>
              <p:nvPr/>
            </p:nvSpPr>
            <p:spPr>
              <a:xfrm>
                <a:off x="3457510" y="3906440"/>
                <a:ext cx="2387497" cy="317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65" b="1" dirty="0" smtClean="0">
                    <a:solidFill>
                      <a:prstClr val="white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LƯỢC ĐỒ USECASE</a:t>
                </a:r>
                <a:endParaRPr lang="zh-CN" altLang="en-US" sz="1465" b="1" dirty="0">
                  <a:solidFill>
                    <a:prstClr val="white"/>
                  </a:solidFill>
                  <a:latin typeface="Roboto" panose="02000000000000000000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3457192" y="4135512"/>
                <a:ext cx="2321609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8565">
                  <a:lnSpc>
                    <a:spcPct val="110000"/>
                  </a:lnSpc>
                  <a:defRPr/>
                </a:pPr>
                <a:endParaRPr lang="zh-CN" altLang="en-US" sz="10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1735364" y="2891163"/>
            <a:ext cx="3559792" cy="854610"/>
            <a:chOff x="1301523" y="2104739"/>
            <a:chExt cx="2669844" cy="640957"/>
          </a:xfrm>
        </p:grpSpPr>
        <p:sp>
          <p:nvSpPr>
            <p:cNvPr id="54" name="任意多边形 53"/>
            <p:cNvSpPr/>
            <p:nvPr/>
          </p:nvSpPr>
          <p:spPr bwMode="auto">
            <a:xfrm>
              <a:off x="1301523" y="2104739"/>
              <a:ext cx="2669844" cy="640957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5" name="任意多边形 54"/>
            <p:cNvSpPr/>
            <p:nvPr/>
          </p:nvSpPr>
          <p:spPr bwMode="auto">
            <a:xfrm>
              <a:off x="1391454" y="2176337"/>
              <a:ext cx="2478628" cy="497761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7CA494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19672" y="2242415"/>
              <a:ext cx="1790862" cy="366810"/>
              <a:chOff x="3457192" y="3906440"/>
              <a:chExt cx="1951476" cy="489080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3457511" y="3906440"/>
                <a:ext cx="1725052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65" b="1" dirty="0" smtClean="0">
                    <a:solidFill>
                      <a:prstClr val="white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LƯỢC ĐỒ TUẦN TỰ</a:t>
                </a:r>
                <a:endParaRPr lang="zh-CN" altLang="en-US" sz="1465" b="1" dirty="0">
                  <a:solidFill>
                    <a:prstClr val="white"/>
                  </a:solidFill>
                  <a:latin typeface="Roboto" panose="02000000000000000000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3457192" y="4135512"/>
                <a:ext cx="1951476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8565">
                  <a:lnSpc>
                    <a:spcPct val="110000"/>
                  </a:lnSpc>
                  <a:defRPr/>
                </a:pPr>
                <a:endParaRPr lang="zh-CN" altLang="en-US" sz="10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1735364" y="4231013"/>
            <a:ext cx="3673073" cy="854609"/>
            <a:chOff x="1301523" y="3109627"/>
            <a:chExt cx="2754805" cy="640957"/>
          </a:xfrm>
        </p:grpSpPr>
        <p:sp>
          <p:nvSpPr>
            <p:cNvPr id="60" name="任意多边形 59"/>
            <p:cNvSpPr/>
            <p:nvPr/>
          </p:nvSpPr>
          <p:spPr bwMode="auto">
            <a:xfrm>
              <a:off x="1301523" y="3109627"/>
              <a:ext cx="2669844" cy="640957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1" name="任意多边形 60"/>
            <p:cNvSpPr/>
            <p:nvPr/>
          </p:nvSpPr>
          <p:spPr bwMode="auto">
            <a:xfrm>
              <a:off x="1391454" y="3181224"/>
              <a:ext cx="2478628" cy="497761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4B6B5E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1577699" y="3278047"/>
              <a:ext cx="2478629" cy="341078"/>
              <a:chOff x="3411453" y="3940750"/>
              <a:chExt cx="2700925" cy="454770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3411453" y="3940750"/>
                <a:ext cx="2700925" cy="317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65" b="1" dirty="0" smtClean="0">
                    <a:solidFill>
                      <a:prstClr val="white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LƯỢC ĐỒ CLASS(DIAGRAM)</a:t>
                </a:r>
                <a:endParaRPr lang="zh-CN" altLang="en-US" sz="1465" b="1" dirty="0">
                  <a:solidFill>
                    <a:prstClr val="white"/>
                  </a:solidFill>
                  <a:latin typeface="Roboto" panose="02000000000000000000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3457192" y="4135512"/>
                <a:ext cx="1951476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8565">
                  <a:lnSpc>
                    <a:spcPct val="110000"/>
                  </a:lnSpc>
                  <a:defRPr/>
                </a:pPr>
                <a:endParaRPr lang="zh-CN" altLang="en-US" sz="10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4684929" y="2837470"/>
            <a:ext cx="1085408" cy="961991"/>
            <a:chOff x="3513697" y="2064470"/>
            <a:chExt cx="814056" cy="721493"/>
          </a:xfrm>
        </p:grpSpPr>
        <p:grpSp>
          <p:nvGrpSpPr>
            <p:cNvPr id="66" name="组合 65"/>
            <p:cNvGrpSpPr/>
            <p:nvPr/>
          </p:nvGrpSpPr>
          <p:grpSpPr>
            <a:xfrm rot="5400000" flipH="1">
              <a:off x="3559978" y="2018189"/>
              <a:ext cx="721493" cy="814056"/>
              <a:chOff x="8439634" y="3544648"/>
              <a:chExt cx="1611146" cy="1817848"/>
            </a:xfrm>
          </p:grpSpPr>
          <p:sp>
            <p:nvSpPr>
              <p:cNvPr id="68" name="Freeform 5"/>
              <p:cNvSpPr/>
              <p:nvPr/>
            </p:nvSpPr>
            <p:spPr bwMode="auto">
              <a:xfrm rot="5400000" flipH="1">
                <a:off x="8336283" y="3647999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5"/>
              <p:cNvSpPr/>
              <p:nvPr/>
            </p:nvSpPr>
            <p:spPr bwMode="auto">
              <a:xfrm rot="5400000" flipH="1">
                <a:off x="8582835" y="3866517"/>
                <a:ext cx="1324743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7CA494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975"/>
            <p:cNvSpPr>
              <a:spLocks noEditPoints="1"/>
            </p:cNvSpPr>
            <p:nvPr/>
          </p:nvSpPr>
          <p:spPr bwMode="auto">
            <a:xfrm>
              <a:off x="3798493" y="2286531"/>
              <a:ext cx="224599" cy="277371"/>
            </a:xfrm>
            <a:custGeom>
              <a:avLst/>
              <a:gdLst>
                <a:gd name="T0" fmla="*/ 120 w 349"/>
                <a:gd name="T1" fmla="*/ 0 h 431"/>
                <a:gd name="T2" fmla="*/ 117 w 349"/>
                <a:gd name="T3" fmla="*/ 3 h 431"/>
                <a:gd name="T4" fmla="*/ 2 w 349"/>
                <a:gd name="T5" fmla="*/ 117 h 431"/>
                <a:gd name="T6" fmla="*/ 0 w 349"/>
                <a:gd name="T7" fmla="*/ 120 h 431"/>
                <a:gd name="T8" fmla="*/ 0 w 349"/>
                <a:gd name="T9" fmla="*/ 431 h 431"/>
                <a:gd name="T10" fmla="*/ 349 w 349"/>
                <a:gd name="T11" fmla="*/ 431 h 431"/>
                <a:gd name="T12" fmla="*/ 349 w 349"/>
                <a:gd name="T13" fmla="*/ 0 h 431"/>
                <a:gd name="T14" fmla="*/ 120 w 349"/>
                <a:gd name="T15" fmla="*/ 0 h 431"/>
                <a:gd name="T16" fmla="*/ 114 w 349"/>
                <a:gd name="T17" fmla="*/ 37 h 431"/>
                <a:gd name="T18" fmla="*/ 114 w 349"/>
                <a:gd name="T19" fmla="*/ 114 h 431"/>
                <a:gd name="T20" fmla="*/ 37 w 349"/>
                <a:gd name="T21" fmla="*/ 114 h 431"/>
                <a:gd name="T22" fmla="*/ 114 w 349"/>
                <a:gd name="T23" fmla="*/ 37 h 431"/>
                <a:gd name="T24" fmla="*/ 328 w 349"/>
                <a:gd name="T25" fmla="*/ 410 h 431"/>
                <a:gd name="T26" fmla="*/ 20 w 349"/>
                <a:gd name="T27" fmla="*/ 410 h 431"/>
                <a:gd name="T28" fmla="*/ 20 w 349"/>
                <a:gd name="T29" fmla="*/ 136 h 431"/>
                <a:gd name="T30" fmla="*/ 135 w 349"/>
                <a:gd name="T31" fmla="*/ 136 h 431"/>
                <a:gd name="T32" fmla="*/ 135 w 349"/>
                <a:gd name="T33" fmla="*/ 22 h 431"/>
                <a:gd name="T34" fmla="*/ 328 w 349"/>
                <a:gd name="T35" fmla="*/ 22 h 431"/>
                <a:gd name="T36" fmla="*/ 328 w 349"/>
                <a:gd name="T37" fmla="*/ 410 h 431"/>
                <a:gd name="T38" fmla="*/ 75 w 349"/>
                <a:gd name="T39" fmla="*/ 317 h 431"/>
                <a:gd name="T40" fmla="*/ 145 w 349"/>
                <a:gd name="T41" fmla="*/ 249 h 431"/>
                <a:gd name="T42" fmla="*/ 187 w 349"/>
                <a:gd name="T43" fmla="*/ 290 h 431"/>
                <a:gd name="T44" fmla="*/ 300 w 349"/>
                <a:gd name="T45" fmla="*/ 178 h 431"/>
                <a:gd name="T46" fmla="*/ 285 w 349"/>
                <a:gd name="T47" fmla="*/ 163 h 431"/>
                <a:gd name="T48" fmla="*/ 187 w 349"/>
                <a:gd name="T49" fmla="*/ 259 h 431"/>
                <a:gd name="T50" fmla="*/ 152 w 349"/>
                <a:gd name="T51" fmla="*/ 225 h 431"/>
                <a:gd name="T52" fmla="*/ 145 w 349"/>
                <a:gd name="T53" fmla="*/ 218 h 431"/>
                <a:gd name="T54" fmla="*/ 138 w 349"/>
                <a:gd name="T55" fmla="*/ 225 h 431"/>
                <a:gd name="T56" fmla="*/ 60 w 349"/>
                <a:gd name="T57" fmla="*/ 302 h 431"/>
                <a:gd name="T58" fmla="*/ 75 w 349"/>
                <a:gd name="T59" fmla="*/ 317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9" h="431">
                  <a:moveTo>
                    <a:pt x="120" y="0"/>
                  </a:moveTo>
                  <a:lnTo>
                    <a:pt x="117" y="3"/>
                  </a:lnTo>
                  <a:lnTo>
                    <a:pt x="2" y="117"/>
                  </a:lnTo>
                  <a:lnTo>
                    <a:pt x="0" y="120"/>
                  </a:lnTo>
                  <a:lnTo>
                    <a:pt x="0" y="431"/>
                  </a:lnTo>
                  <a:lnTo>
                    <a:pt x="349" y="431"/>
                  </a:lnTo>
                  <a:lnTo>
                    <a:pt x="349" y="0"/>
                  </a:lnTo>
                  <a:lnTo>
                    <a:pt x="120" y="0"/>
                  </a:lnTo>
                  <a:close/>
                  <a:moveTo>
                    <a:pt x="114" y="37"/>
                  </a:moveTo>
                  <a:lnTo>
                    <a:pt x="114" y="114"/>
                  </a:lnTo>
                  <a:lnTo>
                    <a:pt x="37" y="114"/>
                  </a:lnTo>
                  <a:lnTo>
                    <a:pt x="114" y="37"/>
                  </a:lnTo>
                  <a:close/>
                  <a:moveTo>
                    <a:pt x="328" y="410"/>
                  </a:moveTo>
                  <a:lnTo>
                    <a:pt x="20" y="410"/>
                  </a:lnTo>
                  <a:lnTo>
                    <a:pt x="20" y="136"/>
                  </a:lnTo>
                  <a:lnTo>
                    <a:pt x="135" y="136"/>
                  </a:lnTo>
                  <a:lnTo>
                    <a:pt x="135" y="22"/>
                  </a:lnTo>
                  <a:lnTo>
                    <a:pt x="328" y="22"/>
                  </a:lnTo>
                  <a:lnTo>
                    <a:pt x="328" y="410"/>
                  </a:lnTo>
                  <a:close/>
                  <a:moveTo>
                    <a:pt x="75" y="317"/>
                  </a:moveTo>
                  <a:lnTo>
                    <a:pt x="145" y="249"/>
                  </a:lnTo>
                  <a:lnTo>
                    <a:pt x="187" y="290"/>
                  </a:lnTo>
                  <a:lnTo>
                    <a:pt x="300" y="178"/>
                  </a:lnTo>
                  <a:lnTo>
                    <a:pt x="285" y="163"/>
                  </a:lnTo>
                  <a:lnTo>
                    <a:pt x="187" y="259"/>
                  </a:lnTo>
                  <a:lnTo>
                    <a:pt x="152" y="225"/>
                  </a:lnTo>
                  <a:lnTo>
                    <a:pt x="145" y="218"/>
                  </a:lnTo>
                  <a:lnTo>
                    <a:pt x="138" y="225"/>
                  </a:lnTo>
                  <a:lnTo>
                    <a:pt x="60" y="302"/>
                  </a:lnTo>
                  <a:lnTo>
                    <a:pt x="75" y="3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684929" y="4177321"/>
            <a:ext cx="1085408" cy="961991"/>
            <a:chOff x="3513697" y="3069358"/>
            <a:chExt cx="814056" cy="721493"/>
          </a:xfrm>
        </p:grpSpPr>
        <p:grpSp>
          <p:nvGrpSpPr>
            <p:cNvPr id="71" name="组合 70"/>
            <p:cNvGrpSpPr/>
            <p:nvPr/>
          </p:nvGrpSpPr>
          <p:grpSpPr>
            <a:xfrm rot="5400000" flipH="1">
              <a:off x="3559978" y="3023077"/>
              <a:ext cx="721493" cy="814056"/>
              <a:chOff x="8439634" y="3544648"/>
              <a:chExt cx="1611146" cy="1817848"/>
            </a:xfrm>
          </p:grpSpPr>
          <p:sp>
            <p:nvSpPr>
              <p:cNvPr id="73" name="Freeform 5"/>
              <p:cNvSpPr/>
              <p:nvPr/>
            </p:nvSpPr>
            <p:spPr bwMode="auto">
              <a:xfrm rot="5400000" flipH="1">
                <a:off x="8336283" y="3647999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5"/>
              <p:cNvSpPr/>
              <p:nvPr/>
            </p:nvSpPr>
            <p:spPr bwMode="auto">
              <a:xfrm rot="5400000" flipH="1">
                <a:off x="8582835" y="3866517"/>
                <a:ext cx="1324743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4B6B5E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2" name="Freeform 983"/>
            <p:cNvSpPr>
              <a:spLocks noEditPoints="1"/>
            </p:cNvSpPr>
            <p:nvPr/>
          </p:nvSpPr>
          <p:spPr bwMode="auto">
            <a:xfrm>
              <a:off x="3770343" y="3288235"/>
              <a:ext cx="299947" cy="307749"/>
            </a:xfrm>
            <a:custGeom>
              <a:avLst/>
              <a:gdLst>
                <a:gd name="T0" fmla="*/ 116 w 232"/>
                <a:gd name="T1" fmla="*/ 88 h 239"/>
                <a:gd name="T2" fmla="*/ 84 w 232"/>
                <a:gd name="T3" fmla="*/ 119 h 239"/>
                <a:gd name="T4" fmla="*/ 116 w 232"/>
                <a:gd name="T5" fmla="*/ 151 h 239"/>
                <a:gd name="T6" fmla="*/ 148 w 232"/>
                <a:gd name="T7" fmla="*/ 119 h 239"/>
                <a:gd name="T8" fmla="*/ 116 w 232"/>
                <a:gd name="T9" fmla="*/ 88 h 239"/>
                <a:gd name="T10" fmla="*/ 49 w 232"/>
                <a:gd name="T11" fmla="*/ 197 h 239"/>
                <a:gd name="T12" fmla="*/ 44 w 232"/>
                <a:gd name="T13" fmla="*/ 191 h 239"/>
                <a:gd name="T14" fmla="*/ 14 w 232"/>
                <a:gd name="T15" fmla="*/ 119 h 239"/>
                <a:gd name="T16" fmla="*/ 93 w 232"/>
                <a:gd name="T17" fmla="*/ 20 h 239"/>
                <a:gd name="T18" fmla="*/ 90 w 232"/>
                <a:gd name="T19" fmla="*/ 7 h 239"/>
                <a:gd name="T20" fmla="*/ 0 w 232"/>
                <a:gd name="T21" fmla="*/ 119 h 239"/>
                <a:gd name="T22" fmla="*/ 34 w 232"/>
                <a:gd name="T23" fmla="*/ 201 h 239"/>
                <a:gd name="T24" fmla="*/ 44 w 232"/>
                <a:gd name="T25" fmla="*/ 210 h 239"/>
                <a:gd name="T26" fmla="*/ 34 w 232"/>
                <a:gd name="T27" fmla="*/ 239 h 239"/>
                <a:gd name="T28" fmla="*/ 116 w 232"/>
                <a:gd name="T29" fmla="*/ 228 h 239"/>
                <a:gd name="T30" fmla="*/ 60 w 232"/>
                <a:gd name="T31" fmla="*/ 167 h 239"/>
                <a:gd name="T32" fmla="*/ 49 w 232"/>
                <a:gd name="T33" fmla="*/ 197 h 239"/>
                <a:gd name="T34" fmla="*/ 188 w 232"/>
                <a:gd name="T35" fmla="*/ 29 h 239"/>
                <a:gd name="T36" fmla="*/ 198 w 232"/>
                <a:gd name="T37" fmla="*/ 0 h 239"/>
                <a:gd name="T38" fmla="*/ 116 w 232"/>
                <a:gd name="T39" fmla="*/ 10 h 239"/>
                <a:gd name="T40" fmla="*/ 172 w 232"/>
                <a:gd name="T41" fmla="*/ 72 h 239"/>
                <a:gd name="T42" fmla="*/ 183 w 232"/>
                <a:gd name="T43" fmla="*/ 42 h 239"/>
                <a:gd name="T44" fmla="*/ 218 w 232"/>
                <a:gd name="T45" fmla="*/ 119 h 239"/>
                <a:gd name="T46" fmla="*/ 188 w 232"/>
                <a:gd name="T47" fmla="*/ 191 h 239"/>
                <a:gd name="T48" fmla="*/ 139 w 232"/>
                <a:gd name="T49" fmla="*/ 219 h 239"/>
                <a:gd name="T50" fmla="*/ 142 w 232"/>
                <a:gd name="T51" fmla="*/ 232 h 239"/>
                <a:gd name="T52" fmla="*/ 198 w 232"/>
                <a:gd name="T53" fmla="*/ 201 h 239"/>
                <a:gd name="T54" fmla="*/ 232 w 232"/>
                <a:gd name="T55" fmla="*/ 119 h 239"/>
                <a:gd name="T56" fmla="*/ 188 w 232"/>
                <a:gd name="T57" fmla="*/ 2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2" h="239">
                  <a:moveTo>
                    <a:pt x="116" y="88"/>
                  </a:moveTo>
                  <a:cubicBezTo>
                    <a:pt x="98" y="88"/>
                    <a:pt x="84" y="102"/>
                    <a:pt x="84" y="119"/>
                  </a:cubicBezTo>
                  <a:cubicBezTo>
                    <a:pt x="84" y="137"/>
                    <a:pt x="98" y="151"/>
                    <a:pt x="116" y="151"/>
                  </a:cubicBezTo>
                  <a:cubicBezTo>
                    <a:pt x="134" y="151"/>
                    <a:pt x="148" y="137"/>
                    <a:pt x="148" y="119"/>
                  </a:cubicBezTo>
                  <a:cubicBezTo>
                    <a:pt x="148" y="102"/>
                    <a:pt x="134" y="88"/>
                    <a:pt x="116" y="88"/>
                  </a:cubicBezTo>
                  <a:close/>
                  <a:moveTo>
                    <a:pt x="49" y="197"/>
                  </a:moveTo>
                  <a:cubicBezTo>
                    <a:pt x="47" y="195"/>
                    <a:pt x="46" y="193"/>
                    <a:pt x="44" y="191"/>
                  </a:cubicBezTo>
                  <a:cubicBezTo>
                    <a:pt x="25" y="172"/>
                    <a:pt x="14" y="147"/>
                    <a:pt x="14" y="119"/>
                  </a:cubicBezTo>
                  <a:cubicBezTo>
                    <a:pt x="14" y="71"/>
                    <a:pt x="48" y="30"/>
                    <a:pt x="93" y="20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39" y="19"/>
                    <a:pt x="0" y="65"/>
                    <a:pt x="0" y="119"/>
                  </a:cubicBezTo>
                  <a:cubicBezTo>
                    <a:pt x="0" y="150"/>
                    <a:pt x="12" y="179"/>
                    <a:pt x="34" y="201"/>
                  </a:cubicBezTo>
                  <a:cubicBezTo>
                    <a:pt x="37" y="204"/>
                    <a:pt x="41" y="207"/>
                    <a:pt x="44" y="210"/>
                  </a:cubicBezTo>
                  <a:cubicBezTo>
                    <a:pt x="34" y="239"/>
                    <a:pt x="34" y="239"/>
                    <a:pt x="34" y="239"/>
                  </a:cubicBezTo>
                  <a:cubicBezTo>
                    <a:pt x="116" y="228"/>
                    <a:pt x="116" y="228"/>
                    <a:pt x="116" y="228"/>
                  </a:cubicBezTo>
                  <a:cubicBezTo>
                    <a:pt x="60" y="167"/>
                    <a:pt x="60" y="167"/>
                    <a:pt x="60" y="167"/>
                  </a:cubicBezTo>
                  <a:lnTo>
                    <a:pt x="49" y="197"/>
                  </a:lnTo>
                  <a:close/>
                  <a:moveTo>
                    <a:pt x="188" y="29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72" y="72"/>
                    <a:pt x="172" y="72"/>
                    <a:pt x="172" y="72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204" y="61"/>
                    <a:pt x="218" y="89"/>
                    <a:pt x="218" y="119"/>
                  </a:cubicBezTo>
                  <a:cubicBezTo>
                    <a:pt x="218" y="147"/>
                    <a:pt x="207" y="172"/>
                    <a:pt x="188" y="191"/>
                  </a:cubicBezTo>
                  <a:cubicBezTo>
                    <a:pt x="174" y="205"/>
                    <a:pt x="157" y="214"/>
                    <a:pt x="139" y="219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63" y="227"/>
                    <a:pt x="182" y="217"/>
                    <a:pt x="198" y="201"/>
                  </a:cubicBezTo>
                  <a:cubicBezTo>
                    <a:pt x="220" y="179"/>
                    <a:pt x="232" y="150"/>
                    <a:pt x="232" y="119"/>
                  </a:cubicBezTo>
                  <a:cubicBezTo>
                    <a:pt x="232" y="83"/>
                    <a:pt x="214" y="50"/>
                    <a:pt x="188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4684929" y="1497620"/>
            <a:ext cx="1085408" cy="961991"/>
            <a:chOff x="3513697" y="1059582"/>
            <a:chExt cx="814056" cy="721493"/>
          </a:xfrm>
        </p:grpSpPr>
        <p:grpSp>
          <p:nvGrpSpPr>
            <p:cNvPr id="76" name="组合 75"/>
            <p:cNvGrpSpPr/>
            <p:nvPr/>
          </p:nvGrpSpPr>
          <p:grpSpPr>
            <a:xfrm rot="5400000" flipH="1">
              <a:off x="3559978" y="1013301"/>
              <a:ext cx="721493" cy="814056"/>
              <a:chOff x="8439634" y="3544648"/>
              <a:chExt cx="1611146" cy="1817848"/>
            </a:xfrm>
          </p:grpSpPr>
          <p:sp>
            <p:nvSpPr>
              <p:cNvPr id="80" name="Freeform 5"/>
              <p:cNvSpPr/>
              <p:nvPr/>
            </p:nvSpPr>
            <p:spPr bwMode="auto">
              <a:xfrm rot="5400000" flipH="1">
                <a:off x="8336283" y="3647999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5400000" flipH="1">
                <a:off x="8582835" y="3866517"/>
                <a:ext cx="1324743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4B6B5E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3785120" y="1270129"/>
              <a:ext cx="271208" cy="306068"/>
              <a:chOff x="10815638" y="1174750"/>
              <a:chExt cx="728663" cy="822325"/>
            </a:xfrm>
            <a:solidFill>
              <a:schemeClr val="bg1"/>
            </a:solidFill>
          </p:grpSpPr>
          <p:sp>
            <p:nvSpPr>
              <p:cNvPr id="78" name="Freeform 33"/>
              <p:cNvSpPr>
                <a:spLocks noEditPoints="1"/>
              </p:cNvSpPr>
              <p:nvPr/>
            </p:nvSpPr>
            <p:spPr bwMode="auto">
              <a:xfrm>
                <a:off x="10815638" y="1174750"/>
                <a:ext cx="728663" cy="822325"/>
              </a:xfrm>
              <a:custGeom>
                <a:avLst/>
                <a:gdLst>
                  <a:gd name="T0" fmla="*/ 103 w 194"/>
                  <a:gd name="T1" fmla="*/ 26 h 219"/>
                  <a:gd name="T2" fmla="*/ 103 w 194"/>
                  <a:gd name="T3" fmla="*/ 18 h 219"/>
                  <a:gd name="T4" fmla="*/ 120 w 194"/>
                  <a:gd name="T5" fmla="*/ 18 h 219"/>
                  <a:gd name="T6" fmla="*/ 120 w 194"/>
                  <a:gd name="T7" fmla="*/ 0 h 219"/>
                  <a:gd name="T8" fmla="*/ 74 w 194"/>
                  <a:gd name="T9" fmla="*/ 0 h 219"/>
                  <a:gd name="T10" fmla="*/ 74 w 194"/>
                  <a:gd name="T11" fmla="*/ 18 h 219"/>
                  <a:gd name="T12" fmla="*/ 91 w 194"/>
                  <a:gd name="T13" fmla="*/ 18 h 219"/>
                  <a:gd name="T14" fmla="*/ 91 w 194"/>
                  <a:gd name="T15" fmla="*/ 26 h 219"/>
                  <a:gd name="T16" fmla="*/ 0 w 194"/>
                  <a:gd name="T17" fmla="*/ 122 h 219"/>
                  <a:gd name="T18" fmla="*/ 97 w 194"/>
                  <a:gd name="T19" fmla="*/ 219 h 219"/>
                  <a:gd name="T20" fmla="*/ 194 w 194"/>
                  <a:gd name="T21" fmla="*/ 122 h 219"/>
                  <a:gd name="T22" fmla="*/ 103 w 194"/>
                  <a:gd name="T23" fmla="*/ 26 h 219"/>
                  <a:gd name="T24" fmla="*/ 158 w 194"/>
                  <a:gd name="T25" fmla="*/ 180 h 219"/>
                  <a:gd name="T26" fmla="*/ 145 w 194"/>
                  <a:gd name="T27" fmla="*/ 167 h 219"/>
                  <a:gd name="T28" fmla="*/ 142 w 194"/>
                  <a:gd name="T29" fmla="*/ 171 h 219"/>
                  <a:gd name="T30" fmla="*/ 154 w 194"/>
                  <a:gd name="T31" fmla="*/ 183 h 219"/>
                  <a:gd name="T32" fmla="*/ 100 w 194"/>
                  <a:gd name="T33" fmla="*/ 206 h 219"/>
                  <a:gd name="T34" fmla="*/ 100 w 194"/>
                  <a:gd name="T35" fmla="*/ 188 h 219"/>
                  <a:gd name="T36" fmla="*/ 95 w 194"/>
                  <a:gd name="T37" fmla="*/ 188 h 219"/>
                  <a:gd name="T38" fmla="*/ 95 w 194"/>
                  <a:gd name="T39" fmla="*/ 206 h 219"/>
                  <a:gd name="T40" fmla="*/ 40 w 194"/>
                  <a:gd name="T41" fmla="*/ 183 h 219"/>
                  <a:gd name="T42" fmla="*/ 52 w 194"/>
                  <a:gd name="T43" fmla="*/ 171 h 219"/>
                  <a:gd name="T44" fmla="*/ 49 w 194"/>
                  <a:gd name="T45" fmla="*/ 167 h 219"/>
                  <a:gd name="T46" fmla="*/ 36 w 194"/>
                  <a:gd name="T47" fmla="*/ 180 h 219"/>
                  <a:gd name="T48" fmla="*/ 14 w 194"/>
                  <a:gd name="T49" fmla="*/ 125 h 219"/>
                  <a:gd name="T50" fmla="*/ 31 w 194"/>
                  <a:gd name="T51" fmla="*/ 125 h 219"/>
                  <a:gd name="T52" fmla="*/ 31 w 194"/>
                  <a:gd name="T53" fmla="*/ 120 h 219"/>
                  <a:gd name="T54" fmla="*/ 14 w 194"/>
                  <a:gd name="T55" fmla="*/ 120 h 219"/>
                  <a:gd name="T56" fmla="*/ 36 w 194"/>
                  <a:gd name="T57" fmla="*/ 65 h 219"/>
                  <a:gd name="T58" fmla="*/ 49 w 194"/>
                  <a:gd name="T59" fmla="*/ 78 h 219"/>
                  <a:gd name="T60" fmla="*/ 52 w 194"/>
                  <a:gd name="T61" fmla="*/ 74 h 219"/>
                  <a:gd name="T62" fmla="*/ 40 w 194"/>
                  <a:gd name="T63" fmla="*/ 62 h 219"/>
                  <a:gd name="T64" fmla="*/ 95 w 194"/>
                  <a:gd name="T65" fmla="*/ 39 h 219"/>
                  <a:gd name="T66" fmla="*/ 95 w 194"/>
                  <a:gd name="T67" fmla="*/ 56 h 219"/>
                  <a:gd name="T68" fmla="*/ 100 w 194"/>
                  <a:gd name="T69" fmla="*/ 56 h 219"/>
                  <a:gd name="T70" fmla="*/ 100 w 194"/>
                  <a:gd name="T71" fmla="*/ 39 h 219"/>
                  <a:gd name="T72" fmla="*/ 154 w 194"/>
                  <a:gd name="T73" fmla="*/ 62 h 219"/>
                  <a:gd name="T74" fmla="*/ 142 w 194"/>
                  <a:gd name="T75" fmla="*/ 74 h 219"/>
                  <a:gd name="T76" fmla="*/ 145 w 194"/>
                  <a:gd name="T77" fmla="*/ 78 h 219"/>
                  <a:gd name="T78" fmla="*/ 158 w 194"/>
                  <a:gd name="T79" fmla="*/ 65 h 219"/>
                  <a:gd name="T80" fmla="*/ 180 w 194"/>
                  <a:gd name="T81" fmla="*/ 120 h 219"/>
                  <a:gd name="T82" fmla="*/ 163 w 194"/>
                  <a:gd name="T83" fmla="*/ 120 h 219"/>
                  <a:gd name="T84" fmla="*/ 163 w 194"/>
                  <a:gd name="T85" fmla="*/ 125 h 219"/>
                  <a:gd name="T86" fmla="*/ 180 w 194"/>
                  <a:gd name="T87" fmla="*/ 125 h 219"/>
                  <a:gd name="T88" fmla="*/ 158 w 194"/>
                  <a:gd name="T89" fmla="*/ 18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4" h="219">
                    <a:moveTo>
                      <a:pt x="103" y="26"/>
                    </a:moveTo>
                    <a:cubicBezTo>
                      <a:pt x="103" y="18"/>
                      <a:pt x="103" y="18"/>
                      <a:pt x="103" y="18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91" y="18"/>
                      <a:pt x="91" y="18"/>
                      <a:pt x="91" y="18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41" y="29"/>
                      <a:pt x="0" y="71"/>
                      <a:pt x="0" y="122"/>
                    </a:cubicBezTo>
                    <a:cubicBezTo>
                      <a:pt x="0" y="176"/>
                      <a:pt x="44" y="219"/>
                      <a:pt x="97" y="219"/>
                    </a:cubicBezTo>
                    <a:cubicBezTo>
                      <a:pt x="150" y="219"/>
                      <a:pt x="194" y="176"/>
                      <a:pt x="194" y="122"/>
                    </a:cubicBezTo>
                    <a:cubicBezTo>
                      <a:pt x="194" y="71"/>
                      <a:pt x="154" y="29"/>
                      <a:pt x="103" y="26"/>
                    </a:cubicBezTo>
                    <a:close/>
                    <a:moveTo>
                      <a:pt x="158" y="180"/>
                    </a:moveTo>
                    <a:cubicBezTo>
                      <a:pt x="145" y="167"/>
                      <a:pt x="145" y="167"/>
                      <a:pt x="145" y="167"/>
                    </a:cubicBezTo>
                    <a:cubicBezTo>
                      <a:pt x="142" y="171"/>
                      <a:pt x="142" y="171"/>
                      <a:pt x="142" y="171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140" y="197"/>
                      <a:pt x="121" y="205"/>
                      <a:pt x="100" y="206"/>
                    </a:cubicBezTo>
                    <a:cubicBezTo>
                      <a:pt x="100" y="188"/>
                      <a:pt x="100" y="188"/>
                      <a:pt x="100" y="188"/>
                    </a:cubicBezTo>
                    <a:cubicBezTo>
                      <a:pt x="95" y="188"/>
                      <a:pt x="95" y="188"/>
                      <a:pt x="95" y="188"/>
                    </a:cubicBezTo>
                    <a:cubicBezTo>
                      <a:pt x="95" y="206"/>
                      <a:pt x="95" y="206"/>
                      <a:pt x="95" y="206"/>
                    </a:cubicBezTo>
                    <a:cubicBezTo>
                      <a:pt x="73" y="205"/>
                      <a:pt x="54" y="197"/>
                      <a:pt x="40" y="183"/>
                    </a:cubicBezTo>
                    <a:cubicBezTo>
                      <a:pt x="52" y="171"/>
                      <a:pt x="52" y="171"/>
                      <a:pt x="52" y="171"/>
                    </a:cubicBezTo>
                    <a:cubicBezTo>
                      <a:pt x="49" y="167"/>
                      <a:pt x="49" y="167"/>
                      <a:pt x="49" y="167"/>
                    </a:cubicBezTo>
                    <a:cubicBezTo>
                      <a:pt x="36" y="180"/>
                      <a:pt x="36" y="180"/>
                      <a:pt x="36" y="180"/>
                    </a:cubicBezTo>
                    <a:cubicBezTo>
                      <a:pt x="23" y="165"/>
                      <a:pt x="14" y="146"/>
                      <a:pt x="14" y="125"/>
                    </a:cubicBezTo>
                    <a:cubicBezTo>
                      <a:pt x="31" y="125"/>
                      <a:pt x="31" y="125"/>
                      <a:pt x="31" y="125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14" y="120"/>
                      <a:pt x="14" y="120"/>
                      <a:pt x="14" y="120"/>
                    </a:cubicBezTo>
                    <a:cubicBezTo>
                      <a:pt x="14" y="99"/>
                      <a:pt x="23" y="80"/>
                      <a:pt x="36" y="65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54" y="48"/>
                      <a:pt x="73" y="40"/>
                      <a:pt x="95" y="39"/>
                    </a:cubicBezTo>
                    <a:cubicBezTo>
                      <a:pt x="95" y="56"/>
                      <a:pt x="95" y="56"/>
                      <a:pt x="95" y="56"/>
                    </a:cubicBezTo>
                    <a:cubicBezTo>
                      <a:pt x="100" y="56"/>
                      <a:pt x="100" y="56"/>
                      <a:pt x="100" y="56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121" y="40"/>
                      <a:pt x="140" y="48"/>
                      <a:pt x="154" y="62"/>
                    </a:cubicBezTo>
                    <a:cubicBezTo>
                      <a:pt x="142" y="74"/>
                      <a:pt x="142" y="74"/>
                      <a:pt x="142" y="74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71" y="80"/>
                      <a:pt x="180" y="99"/>
                      <a:pt x="180" y="120"/>
                    </a:cubicBezTo>
                    <a:cubicBezTo>
                      <a:pt x="163" y="120"/>
                      <a:pt x="163" y="120"/>
                      <a:pt x="163" y="120"/>
                    </a:cubicBezTo>
                    <a:cubicBezTo>
                      <a:pt x="163" y="125"/>
                      <a:pt x="163" y="125"/>
                      <a:pt x="163" y="125"/>
                    </a:cubicBezTo>
                    <a:cubicBezTo>
                      <a:pt x="180" y="125"/>
                      <a:pt x="180" y="125"/>
                      <a:pt x="180" y="125"/>
                    </a:cubicBezTo>
                    <a:cubicBezTo>
                      <a:pt x="180" y="146"/>
                      <a:pt x="171" y="165"/>
                      <a:pt x="158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34"/>
              <p:cNvSpPr/>
              <p:nvPr/>
            </p:nvSpPr>
            <p:spPr bwMode="auto">
              <a:xfrm>
                <a:off x="11153775" y="1404937"/>
                <a:ext cx="160338" cy="273050"/>
              </a:xfrm>
              <a:custGeom>
                <a:avLst/>
                <a:gdLst>
                  <a:gd name="T0" fmla="*/ 101 w 101"/>
                  <a:gd name="T1" fmla="*/ 66 h 172"/>
                  <a:gd name="T2" fmla="*/ 94 w 101"/>
                  <a:gd name="T3" fmla="*/ 59 h 172"/>
                  <a:gd name="T4" fmla="*/ 21 w 101"/>
                  <a:gd name="T5" fmla="*/ 132 h 172"/>
                  <a:gd name="T6" fmla="*/ 21 w 101"/>
                  <a:gd name="T7" fmla="*/ 0 h 172"/>
                  <a:gd name="T8" fmla="*/ 11 w 101"/>
                  <a:gd name="T9" fmla="*/ 0 h 172"/>
                  <a:gd name="T10" fmla="*/ 11 w 101"/>
                  <a:gd name="T11" fmla="*/ 141 h 172"/>
                  <a:gd name="T12" fmla="*/ 0 w 101"/>
                  <a:gd name="T13" fmla="*/ 153 h 172"/>
                  <a:gd name="T14" fmla="*/ 7 w 101"/>
                  <a:gd name="T15" fmla="*/ 163 h 172"/>
                  <a:gd name="T16" fmla="*/ 11 w 101"/>
                  <a:gd name="T17" fmla="*/ 158 h 172"/>
                  <a:gd name="T18" fmla="*/ 11 w 101"/>
                  <a:gd name="T19" fmla="*/ 172 h 172"/>
                  <a:gd name="T20" fmla="*/ 21 w 101"/>
                  <a:gd name="T21" fmla="*/ 172 h 172"/>
                  <a:gd name="T22" fmla="*/ 21 w 101"/>
                  <a:gd name="T23" fmla="*/ 146 h 172"/>
                  <a:gd name="T24" fmla="*/ 101 w 101"/>
                  <a:gd name="T25" fmla="*/ 6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172">
                    <a:moveTo>
                      <a:pt x="101" y="66"/>
                    </a:moveTo>
                    <a:lnTo>
                      <a:pt x="94" y="59"/>
                    </a:lnTo>
                    <a:lnTo>
                      <a:pt x="21" y="132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11" y="141"/>
                    </a:lnTo>
                    <a:lnTo>
                      <a:pt x="0" y="153"/>
                    </a:lnTo>
                    <a:lnTo>
                      <a:pt x="7" y="163"/>
                    </a:lnTo>
                    <a:lnTo>
                      <a:pt x="11" y="158"/>
                    </a:lnTo>
                    <a:lnTo>
                      <a:pt x="11" y="172"/>
                    </a:lnTo>
                    <a:lnTo>
                      <a:pt x="21" y="172"/>
                    </a:lnTo>
                    <a:lnTo>
                      <a:pt x="21" y="146"/>
                    </a:lnTo>
                    <a:lnTo>
                      <a:pt x="101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375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LƯỢC ĐỒ USECASE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977" y="1263819"/>
            <a:ext cx="7716167" cy="50825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335481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Sơ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đồ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usecase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chức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năng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khách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hàng</a:t>
            </a:r>
            <a:endParaRPr lang="en-US" i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3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LƯỢC ĐỒ USECASE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335481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Sơ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đồ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usecase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chức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năng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quản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lý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nhân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viên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cửa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hàng</a:t>
            </a:r>
            <a:endParaRPr lang="en-US" i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381" y="1219512"/>
            <a:ext cx="7323893" cy="507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7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LƯỢC ĐỒ NGỮ CẢNH(DFD)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516" y="1226827"/>
            <a:ext cx="5555770" cy="550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7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LƯỢC ĐỒ TUẦN TỰ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629" y="1243839"/>
            <a:ext cx="4996542" cy="547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1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自定义 17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70C0"/>
      </a:hlink>
      <a:folHlink>
        <a:srgbClr val="0070C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512</Words>
  <Application>Microsoft Office PowerPoint</Application>
  <PresentationFormat>Custom</PresentationFormat>
  <Paragraphs>164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Arial</vt:lpstr>
      <vt:lpstr>Calibri Light</vt:lpstr>
      <vt:lpstr>Segoe UI Body</vt:lpstr>
      <vt:lpstr>Impact</vt:lpstr>
      <vt:lpstr>Calibri</vt:lpstr>
      <vt:lpstr>Roboto</vt:lpstr>
      <vt:lpstr>方正正大黑简体</vt:lpstr>
      <vt:lpstr>宋体</vt:lpstr>
      <vt:lpstr>Lato Black</vt:lpstr>
      <vt:lpstr>Segoe UI</vt:lpstr>
      <vt:lpstr>微软雅黑</vt:lpstr>
      <vt:lpstr>方正细圆简体</vt:lpstr>
      <vt:lpstr>Kozuka Gothic Pro R</vt:lpstr>
      <vt:lpstr>Times New Roman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teaching design PPT template</dc:title>
  <dc:creator>摄图网</dc:creator>
  <cp:lastModifiedBy>Harrik</cp:lastModifiedBy>
  <cp:revision>80</cp:revision>
  <dcterms:created xsi:type="dcterms:W3CDTF">2017-03-08T05:07:00Z</dcterms:created>
  <dcterms:modified xsi:type="dcterms:W3CDTF">2018-12-23T16:35:33Z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